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4175" r:id="rId1"/>
  </p:sldMasterIdLst>
  <p:notesMasterIdLst>
    <p:notesMasterId r:id="rId17"/>
  </p:notesMasterIdLst>
  <p:sldIdLst>
    <p:sldId id="256" r:id="rId2"/>
    <p:sldId id="257" r:id="rId3"/>
    <p:sldId id="258" r:id="rId4"/>
    <p:sldId id="274" r:id="rId5"/>
    <p:sldId id="260" r:id="rId6"/>
    <p:sldId id="272" r:id="rId7"/>
    <p:sldId id="276" r:id="rId8"/>
    <p:sldId id="279" r:id="rId9"/>
    <p:sldId id="278" r:id="rId10"/>
    <p:sldId id="280" r:id="rId11"/>
    <p:sldId id="277" r:id="rId12"/>
    <p:sldId id="292" r:id="rId13"/>
    <p:sldId id="281" r:id="rId14"/>
    <p:sldId id="269" r:id="rId15"/>
    <p:sldId id="275" r:id="rId16"/>
  </p:sldIdLst>
  <p:sldSz cx="9144000" cy="5143500" type="screen16x9"/>
  <p:notesSz cx="6858000" cy="9144000"/>
  <p:embeddedFontLst>
    <p:embeddedFont>
      <p:font typeface="Arial Narrow" panose="020B0606020202030204" pitchFamily="34" charset="0"/>
      <p:regular r:id="rId18"/>
      <p:bold r:id="rId19"/>
      <p:italic r:id="rId20"/>
      <p:boldItalic r:id="rId21"/>
    </p:embeddedFont>
    <p:embeddedFont>
      <p:font typeface="Century Gothic" panose="020B0502020202020204" pitchFamily="34" charset="0"/>
      <p:regular r:id="rId22"/>
      <p:bold r:id="rId23"/>
      <p:italic r:id="rId24"/>
      <p:boldItalic r:id="rId25"/>
    </p:embeddedFont>
    <p:embeddedFont>
      <p:font typeface="Economica" panose="020B0604020202020204" charset="0"/>
      <p:regular r:id="rId26"/>
      <p:bold r:id="rId27"/>
      <p:italic r:id="rId28"/>
      <p:boldItalic r:id="rId29"/>
    </p:embeddedFont>
    <p:embeddedFont>
      <p:font typeface="Wingdings 3" panose="05040102010807070707" pitchFamily="18" charset="2"/>
      <p:regular r:id="rId30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854" autoAdjust="0"/>
    <p:restoredTop sz="94660"/>
  </p:normalViewPr>
  <p:slideViewPr>
    <p:cSldViewPr snapToGrid="0">
      <p:cViewPr varScale="1">
        <p:scale>
          <a:sx n="83" d="100"/>
          <a:sy n="83" d="100"/>
        </p:scale>
        <p:origin x="636" y="5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8" Type="http://schemas.openxmlformats.org/officeDocument/2006/relationships/slide" Target="slides/slide7.xml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F64F412-8411-4F94-B6DF-9DC59065BE31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6D2BE001-6C3F-42DF-AA8B-16EA86DE9ED5}">
      <dgm:prSet/>
      <dgm:spPr/>
      <dgm:t>
        <a:bodyPr/>
        <a:lstStyle/>
        <a:p>
          <a:r>
            <a:rPr lang="en-US" dirty="0"/>
            <a:t>Problem Statement</a:t>
          </a:r>
        </a:p>
      </dgm:t>
    </dgm:pt>
    <dgm:pt modelId="{AB7F547A-D0D3-450A-8C86-8A58F78DD2E5}" type="parTrans" cxnId="{FD393C77-9026-4FAA-AAA3-DECFDD607FCD}">
      <dgm:prSet/>
      <dgm:spPr/>
      <dgm:t>
        <a:bodyPr/>
        <a:lstStyle/>
        <a:p>
          <a:endParaRPr lang="en-US"/>
        </a:p>
      </dgm:t>
    </dgm:pt>
    <dgm:pt modelId="{AD6E654F-7D5F-4087-B778-FD15F166A5AA}" type="sibTrans" cxnId="{FD393C77-9026-4FAA-AAA3-DECFDD607FCD}">
      <dgm:prSet/>
      <dgm:spPr/>
      <dgm:t>
        <a:bodyPr/>
        <a:lstStyle/>
        <a:p>
          <a:endParaRPr lang="en-US"/>
        </a:p>
      </dgm:t>
    </dgm:pt>
    <dgm:pt modelId="{C524409F-A2BD-4682-AE1C-91821A3608DB}">
      <dgm:prSet/>
      <dgm:spPr/>
      <dgm:t>
        <a:bodyPr/>
        <a:lstStyle/>
        <a:p>
          <a:r>
            <a:rPr lang="en-US" dirty="0"/>
            <a:t>Objective</a:t>
          </a:r>
        </a:p>
      </dgm:t>
    </dgm:pt>
    <dgm:pt modelId="{B10E1C36-6AAF-471B-97D4-CF96AED9C91E}" type="parTrans" cxnId="{5B555140-F89C-42AF-97AB-9B6A0D30FAF6}">
      <dgm:prSet/>
      <dgm:spPr/>
      <dgm:t>
        <a:bodyPr/>
        <a:lstStyle/>
        <a:p>
          <a:endParaRPr lang="en-US"/>
        </a:p>
      </dgm:t>
    </dgm:pt>
    <dgm:pt modelId="{A4AC2343-B859-4776-9BCA-36D14315BC94}" type="sibTrans" cxnId="{5B555140-F89C-42AF-97AB-9B6A0D30FAF6}">
      <dgm:prSet/>
      <dgm:spPr/>
      <dgm:t>
        <a:bodyPr/>
        <a:lstStyle/>
        <a:p>
          <a:endParaRPr lang="en-US"/>
        </a:p>
      </dgm:t>
    </dgm:pt>
    <dgm:pt modelId="{C47511B2-03B1-4319-94D2-0E7BF1FDB669}">
      <dgm:prSet/>
      <dgm:spPr/>
      <dgm:t>
        <a:bodyPr/>
        <a:lstStyle/>
        <a:p>
          <a:r>
            <a:rPr lang="en-US"/>
            <a:t>Microservices</a:t>
          </a:r>
        </a:p>
      </dgm:t>
    </dgm:pt>
    <dgm:pt modelId="{C63B61DA-3CE9-4179-A2B7-ACFD9FDCF71E}" type="parTrans" cxnId="{748B8A89-2EE2-4CDC-8AFA-954540BA2926}">
      <dgm:prSet/>
      <dgm:spPr/>
      <dgm:t>
        <a:bodyPr/>
        <a:lstStyle/>
        <a:p>
          <a:endParaRPr lang="en-US"/>
        </a:p>
      </dgm:t>
    </dgm:pt>
    <dgm:pt modelId="{15171396-318B-428E-97F2-DA9C7A34AD29}" type="sibTrans" cxnId="{748B8A89-2EE2-4CDC-8AFA-954540BA2926}">
      <dgm:prSet/>
      <dgm:spPr/>
      <dgm:t>
        <a:bodyPr/>
        <a:lstStyle/>
        <a:p>
          <a:endParaRPr lang="en-US"/>
        </a:p>
      </dgm:t>
    </dgm:pt>
    <dgm:pt modelId="{39125A34-7EBF-450C-B4A0-83AE35839148}">
      <dgm:prSet/>
      <dgm:spPr/>
      <dgm:t>
        <a:bodyPr/>
        <a:lstStyle/>
        <a:p>
          <a:r>
            <a:rPr lang="en-US"/>
            <a:t>Project Overview</a:t>
          </a:r>
        </a:p>
      </dgm:t>
    </dgm:pt>
    <dgm:pt modelId="{1C96AE34-7E8B-4B13-9EAA-90975A277868}" type="parTrans" cxnId="{FDE117D9-6D56-45E1-86E5-8CFB954C9EEF}">
      <dgm:prSet/>
      <dgm:spPr/>
      <dgm:t>
        <a:bodyPr/>
        <a:lstStyle/>
        <a:p>
          <a:endParaRPr lang="en-US"/>
        </a:p>
      </dgm:t>
    </dgm:pt>
    <dgm:pt modelId="{304EA4A0-469C-4DC7-B882-0F929C92707C}" type="sibTrans" cxnId="{FDE117D9-6D56-45E1-86E5-8CFB954C9EEF}">
      <dgm:prSet/>
      <dgm:spPr/>
      <dgm:t>
        <a:bodyPr/>
        <a:lstStyle/>
        <a:p>
          <a:endParaRPr lang="en-US"/>
        </a:p>
      </dgm:t>
    </dgm:pt>
    <dgm:pt modelId="{70082B96-C7D9-4107-A4A8-27C3CB212BFD}">
      <dgm:prSet/>
      <dgm:spPr/>
      <dgm:t>
        <a:bodyPr/>
        <a:lstStyle/>
        <a:p>
          <a:r>
            <a:rPr lang="en-US"/>
            <a:t>Onboarding-Architecture</a:t>
          </a:r>
        </a:p>
      </dgm:t>
    </dgm:pt>
    <dgm:pt modelId="{F6233ADA-1417-404C-9FC9-F257431C6E20}" type="parTrans" cxnId="{F4FD7B99-FF19-48BB-942F-8055BED2F5D3}">
      <dgm:prSet/>
      <dgm:spPr/>
      <dgm:t>
        <a:bodyPr/>
        <a:lstStyle/>
        <a:p>
          <a:endParaRPr lang="en-US"/>
        </a:p>
      </dgm:t>
    </dgm:pt>
    <dgm:pt modelId="{F28FE905-CA92-4CBE-92E5-4CC51CA90314}" type="sibTrans" cxnId="{F4FD7B99-FF19-48BB-942F-8055BED2F5D3}">
      <dgm:prSet/>
      <dgm:spPr/>
      <dgm:t>
        <a:bodyPr/>
        <a:lstStyle/>
        <a:p>
          <a:endParaRPr lang="en-US"/>
        </a:p>
      </dgm:t>
    </dgm:pt>
    <dgm:pt modelId="{83AE409D-FEDB-4FF7-B291-36B8E3D5654F}">
      <dgm:prSet/>
      <dgm:spPr/>
      <dgm:t>
        <a:bodyPr/>
        <a:lstStyle/>
        <a:p>
          <a:r>
            <a:rPr lang="en-US" dirty="0"/>
            <a:t>Project Flow</a:t>
          </a:r>
        </a:p>
      </dgm:t>
    </dgm:pt>
    <dgm:pt modelId="{5DFA569C-28F4-47D6-AD3C-3DD67F9BCA98}" type="parTrans" cxnId="{D635410A-41B5-4E6E-BBF4-5C6F9B89492C}">
      <dgm:prSet/>
      <dgm:spPr/>
      <dgm:t>
        <a:bodyPr/>
        <a:lstStyle/>
        <a:p>
          <a:endParaRPr lang="en-US"/>
        </a:p>
      </dgm:t>
    </dgm:pt>
    <dgm:pt modelId="{0285E4E7-7FA6-4C12-B06E-B2AA6C3953E5}" type="sibTrans" cxnId="{D635410A-41B5-4E6E-BBF4-5C6F9B89492C}">
      <dgm:prSet/>
      <dgm:spPr/>
      <dgm:t>
        <a:bodyPr/>
        <a:lstStyle/>
        <a:p>
          <a:endParaRPr lang="en-US"/>
        </a:p>
      </dgm:t>
    </dgm:pt>
    <dgm:pt modelId="{C870307E-FB12-45BB-9B0A-093D4CED205F}">
      <dgm:prSet/>
      <dgm:spPr/>
      <dgm:t>
        <a:bodyPr/>
        <a:lstStyle/>
        <a:p>
          <a:r>
            <a:rPr lang="en-US" dirty="0"/>
            <a:t>Technology and Tools Used</a:t>
          </a:r>
        </a:p>
      </dgm:t>
    </dgm:pt>
    <dgm:pt modelId="{C8F629D5-3358-450A-B39B-EAFFAF5C0F5D}" type="parTrans" cxnId="{05A8E59B-EA59-4F95-B5F2-8E83CCD3C298}">
      <dgm:prSet/>
      <dgm:spPr/>
      <dgm:t>
        <a:bodyPr/>
        <a:lstStyle/>
        <a:p>
          <a:endParaRPr lang="en-US"/>
        </a:p>
      </dgm:t>
    </dgm:pt>
    <dgm:pt modelId="{057C68EE-5192-4923-AF22-9D1C9317AAB7}" type="sibTrans" cxnId="{05A8E59B-EA59-4F95-B5F2-8E83CCD3C298}">
      <dgm:prSet/>
      <dgm:spPr/>
      <dgm:t>
        <a:bodyPr/>
        <a:lstStyle/>
        <a:p>
          <a:endParaRPr lang="en-US"/>
        </a:p>
      </dgm:t>
    </dgm:pt>
    <dgm:pt modelId="{DBFCBD25-BA62-4B36-B40F-96D6159EBD93}">
      <dgm:prSet/>
      <dgm:spPr/>
      <dgm:t>
        <a:bodyPr/>
        <a:lstStyle/>
        <a:p>
          <a:r>
            <a:rPr lang="en-US"/>
            <a:t>Conclusion</a:t>
          </a:r>
        </a:p>
      </dgm:t>
    </dgm:pt>
    <dgm:pt modelId="{2278D8C2-80EB-4624-AEE1-F3910089CC43}" type="parTrans" cxnId="{B3A093F3-63FB-4B99-A14B-2B4CD9C6076C}">
      <dgm:prSet/>
      <dgm:spPr/>
      <dgm:t>
        <a:bodyPr/>
        <a:lstStyle/>
        <a:p>
          <a:endParaRPr lang="en-US"/>
        </a:p>
      </dgm:t>
    </dgm:pt>
    <dgm:pt modelId="{1D8E3268-8E32-4A91-BE33-BFB80A8CD923}" type="sibTrans" cxnId="{B3A093F3-63FB-4B99-A14B-2B4CD9C6076C}">
      <dgm:prSet/>
      <dgm:spPr/>
      <dgm:t>
        <a:bodyPr/>
        <a:lstStyle/>
        <a:p>
          <a:endParaRPr lang="en-US"/>
        </a:p>
      </dgm:t>
    </dgm:pt>
    <dgm:pt modelId="{EA98C72F-BD02-454D-8A1F-BEF3B73F71C7}" type="pres">
      <dgm:prSet presAssocID="{0F64F412-8411-4F94-B6DF-9DC59065BE31}" presName="vert0" presStyleCnt="0">
        <dgm:presLayoutVars>
          <dgm:dir/>
          <dgm:animOne val="branch"/>
          <dgm:animLvl val="lvl"/>
        </dgm:presLayoutVars>
      </dgm:prSet>
      <dgm:spPr/>
    </dgm:pt>
    <dgm:pt modelId="{F41C49B0-9DB4-4384-AD4C-1B711FCAB39A}" type="pres">
      <dgm:prSet presAssocID="{6D2BE001-6C3F-42DF-AA8B-16EA86DE9ED5}" presName="thickLine" presStyleLbl="alignNode1" presStyleIdx="0" presStyleCnt="8"/>
      <dgm:spPr/>
    </dgm:pt>
    <dgm:pt modelId="{24FAC247-32A1-4D88-A2EB-0249B0FC09A6}" type="pres">
      <dgm:prSet presAssocID="{6D2BE001-6C3F-42DF-AA8B-16EA86DE9ED5}" presName="horz1" presStyleCnt="0"/>
      <dgm:spPr/>
    </dgm:pt>
    <dgm:pt modelId="{729F228B-8672-451F-ABCB-24D138D6F844}" type="pres">
      <dgm:prSet presAssocID="{6D2BE001-6C3F-42DF-AA8B-16EA86DE9ED5}" presName="tx1" presStyleLbl="revTx" presStyleIdx="0" presStyleCnt="8"/>
      <dgm:spPr/>
    </dgm:pt>
    <dgm:pt modelId="{D0A38687-943C-4215-84A1-F683EE0F416C}" type="pres">
      <dgm:prSet presAssocID="{6D2BE001-6C3F-42DF-AA8B-16EA86DE9ED5}" presName="vert1" presStyleCnt="0"/>
      <dgm:spPr/>
    </dgm:pt>
    <dgm:pt modelId="{479B5C54-900E-4616-853F-790224BDADA3}" type="pres">
      <dgm:prSet presAssocID="{C524409F-A2BD-4682-AE1C-91821A3608DB}" presName="thickLine" presStyleLbl="alignNode1" presStyleIdx="1" presStyleCnt="8"/>
      <dgm:spPr/>
    </dgm:pt>
    <dgm:pt modelId="{C37620D5-8EED-4B89-916A-AC60DCBF9664}" type="pres">
      <dgm:prSet presAssocID="{C524409F-A2BD-4682-AE1C-91821A3608DB}" presName="horz1" presStyleCnt="0"/>
      <dgm:spPr/>
    </dgm:pt>
    <dgm:pt modelId="{526127DE-657F-4F07-B9FD-AF2A45F049E4}" type="pres">
      <dgm:prSet presAssocID="{C524409F-A2BD-4682-AE1C-91821A3608DB}" presName="tx1" presStyleLbl="revTx" presStyleIdx="1" presStyleCnt="8"/>
      <dgm:spPr/>
    </dgm:pt>
    <dgm:pt modelId="{310D940B-D84B-4C60-9F91-D8DC0D285442}" type="pres">
      <dgm:prSet presAssocID="{C524409F-A2BD-4682-AE1C-91821A3608DB}" presName="vert1" presStyleCnt="0"/>
      <dgm:spPr/>
    </dgm:pt>
    <dgm:pt modelId="{3F6955BA-7351-49F5-A254-05AD3111F888}" type="pres">
      <dgm:prSet presAssocID="{C47511B2-03B1-4319-94D2-0E7BF1FDB669}" presName="thickLine" presStyleLbl="alignNode1" presStyleIdx="2" presStyleCnt="8"/>
      <dgm:spPr/>
    </dgm:pt>
    <dgm:pt modelId="{01DE6F5A-66EC-4E1C-80BA-D19DC4931575}" type="pres">
      <dgm:prSet presAssocID="{C47511B2-03B1-4319-94D2-0E7BF1FDB669}" presName="horz1" presStyleCnt="0"/>
      <dgm:spPr/>
    </dgm:pt>
    <dgm:pt modelId="{AE2D864F-B012-4E28-9E2D-048136A54053}" type="pres">
      <dgm:prSet presAssocID="{C47511B2-03B1-4319-94D2-0E7BF1FDB669}" presName="tx1" presStyleLbl="revTx" presStyleIdx="2" presStyleCnt="8"/>
      <dgm:spPr/>
    </dgm:pt>
    <dgm:pt modelId="{62E2FB0B-A446-40C8-AED7-D7D1E92F7256}" type="pres">
      <dgm:prSet presAssocID="{C47511B2-03B1-4319-94D2-0E7BF1FDB669}" presName="vert1" presStyleCnt="0"/>
      <dgm:spPr/>
    </dgm:pt>
    <dgm:pt modelId="{012E96F7-4F0E-4079-8AAC-9E210A9E4973}" type="pres">
      <dgm:prSet presAssocID="{39125A34-7EBF-450C-B4A0-83AE35839148}" presName="thickLine" presStyleLbl="alignNode1" presStyleIdx="3" presStyleCnt="8"/>
      <dgm:spPr/>
    </dgm:pt>
    <dgm:pt modelId="{2F2BB7A2-F180-45B4-9FDD-24959ADAC183}" type="pres">
      <dgm:prSet presAssocID="{39125A34-7EBF-450C-B4A0-83AE35839148}" presName="horz1" presStyleCnt="0"/>
      <dgm:spPr/>
    </dgm:pt>
    <dgm:pt modelId="{A9EA212F-3150-4B65-A777-441593F133D0}" type="pres">
      <dgm:prSet presAssocID="{39125A34-7EBF-450C-B4A0-83AE35839148}" presName="tx1" presStyleLbl="revTx" presStyleIdx="3" presStyleCnt="8"/>
      <dgm:spPr/>
    </dgm:pt>
    <dgm:pt modelId="{522FC3C6-794F-4EAE-98B9-E7B86DB732D7}" type="pres">
      <dgm:prSet presAssocID="{39125A34-7EBF-450C-B4A0-83AE35839148}" presName="vert1" presStyleCnt="0"/>
      <dgm:spPr/>
    </dgm:pt>
    <dgm:pt modelId="{26ECC791-279A-410E-AA28-5F424DDECFF7}" type="pres">
      <dgm:prSet presAssocID="{70082B96-C7D9-4107-A4A8-27C3CB212BFD}" presName="thickLine" presStyleLbl="alignNode1" presStyleIdx="4" presStyleCnt="8"/>
      <dgm:spPr/>
    </dgm:pt>
    <dgm:pt modelId="{652CD316-5732-4A70-A9A5-EBD083B67C27}" type="pres">
      <dgm:prSet presAssocID="{70082B96-C7D9-4107-A4A8-27C3CB212BFD}" presName="horz1" presStyleCnt="0"/>
      <dgm:spPr/>
    </dgm:pt>
    <dgm:pt modelId="{C24693C9-AFF7-47D4-ABD8-FD54CF6301A9}" type="pres">
      <dgm:prSet presAssocID="{70082B96-C7D9-4107-A4A8-27C3CB212BFD}" presName="tx1" presStyleLbl="revTx" presStyleIdx="4" presStyleCnt="8"/>
      <dgm:spPr/>
    </dgm:pt>
    <dgm:pt modelId="{404F9141-775E-4722-AED9-69D99709151B}" type="pres">
      <dgm:prSet presAssocID="{70082B96-C7D9-4107-A4A8-27C3CB212BFD}" presName="vert1" presStyleCnt="0"/>
      <dgm:spPr/>
    </dgm:pt>
    <dgm:pt modelId="{EDBE1539-E898-46C0-8A3F-1698541B5D93}" type="pres">
      <dgm:prSet presAssocID="{83AE409D-FEDB-4FF7-B291-36B8E3D5654F}" presName="thickLine" presStyleLbl="alignNode1" presStyleIdx="5" presStyleCnt="8"/>
      <dgm:spPr/>
    </dgm:pt>
    <dgm:pt modelId="{4F9647DF-8D1B-45DA-B0DB-FC43D1F9C107}" type="pres">
      <dgm:prSet presAssocID="{83AE409D-FEDB-4FF7-B291-36B8E3D5654F}" presName="horz1" presStyleCnt="0"/>
      <dgm:spPr/>
    </dgm:pt>
    <dgm:pt modelId="{542B424F-56EE-450A-A931-671C7F814BAA}" type="pres">
      <dgm:prSet presAssocID="{83AE409D-FEDB-4FF7-B291-36B8E3D5654F}" presName="tx1" presStyleLbl="revTx" presStyleIdx="5" presStyleCnt="8"/>
      <dgm:spPr/>
    </dgm:pt>
    <dgm:pt modelId="{6577534F-EC47-4B7C-B857-B4541AC23F06}" type="pres">
      <dgm:prSet presAssocID="{83AE409D-FEDB-4FF7-B291-36B8E3D5654F}" presName="vert1" presStyleCnt="0"/>
      <dgm:spPr/>
    </dgm:pt>
    <dgm:pt modelId="{970AA308-4D7F-4425-983F-3687C005D595}" type="pres">
      <dgm:prSet presAssocID="{C870307E-FB12-45BB-9B0A-093D4CED205F}" presName="thickLine" presStyleLbl="alignNode1" presStyleIdx="6" presStyleCnt="8"/>
      <dgm:spPr/>
    </dgm:pt>
    <dgm:pt modelId="{28997C2E-F5BF-4109-B01E-FFCE80483874}" type="pres">
      <dgm:prSet presAssocID="{C870307E-FB12-45BB-9B0A-093D4CED205F}" presName="horz1" presStyleCnt="0"/>
      <dgm:spPr/>
    </dgm:pt>
    <dgm:pt modelId="{83347959-D097-4D98-A02D-0BE54B0FF1A1}" type="pres">
      <dgm:prSet presAssocID="{C870307E-FB12-45BB-9B0A-093D4CED205F}" presName="tx1" presStyleLbl="revTx" presStyleIdx="6" presStyleCnt="8"/>
      <dgm:spPr/>
    </dgm:pt>
    <dgm:pt modelId="{86D81C86-4E77-4B40-A3E2-909128666985}" type="pres">
      <dgm:prSet presAssocID="{C870307E-FB12-45BB-9B0A-093D4CED205F}" presName="vert1" presStyleCnt="0"/>
      <dgm:spPr/>
    </dgm:pt>
    <dgm:pt modelId="{76233458-E8ED-4304-9B66-092E09408FDF}" type="pres">
      <dgm:prSet presAssocID="{DBFCBD25-BA62-4B36-B40F-96D6159EBD93}" presName="thickLine" presStyleLbl="alignNode1" presStyleIdx="7" presStyleCnt="8"/>
      <dgm:spPr/>
    </dgm:pt>
    <dgm:pt modelId="{6147303F-D541-4A21-BBD1-AE140C33F95F}" type="pres">
      <dgm:prSet presAssocID="{DBFCBD25-BA62-4B36-B40F-96D6159EBD93}" presName="horz1" presStyleCnt="0"/>
      <dgm:spPr/>
    </dgm:pt>
    <dgm:pt modelId="{A835A196-7671-4BDF-A23C-B6463DACF243}" type="pres">
      <dgm:prSet presAssocID="{DBFCBD25-BA62-4B36-B40F-96D6159EBD93}" presName="tx1" presStyleLbl="revTx" presStyleIdx="7" presStyleCnt="8"/>
      <dgm:spPr/>
    </dgm:pt>
    <dgm:pt modelId="{292A45B2-51E7-43AC-9D4C-D992EA6B40B3}" type="pres">
      <dgm:prSet presAssocID="{DBFCBD25-BA62-4B36-B40F-96D6159EBD93}" presName="vert1" presStyleCnt="0"/>
      <dgm:spPr/>
    </dgm:pt>
  </dgm:ptLst>
  <dgm:cxnLst>
    <dgm:cxn modelId="{29315C0A-54F3-4618-872A-6CEFB15BD6DF}" type="presOf" srcId="{C524409F-A2BD-4682-AE1C-91821A3608DB}" destId="{526127DE-657F-4F07-B9FD-AF2A45F049E4}" srcOrd="0" destOrd="0" presId="urn:microsoft.com/office/officeart/2008/layout/LinedList"/>
    <dgm:cxn modelId="{D635410A-41B5-4E6E-BBF4-5C6F9B89492C}" srcId="{0F64F412-8411-4F94-B6DF-9DC59065BE31}" destId="{83AE409D-FEDB-4FF7-B291-36B8E3D5654F}" srcOrd="5" destOrd="0" parTransId="{5DFA569C-28F4-47D6-AD3C-3DD67F9BCA98}" sibTransId="{0285E4E7-7FA6-4C12-B06E-B2AA6C3953E5}"/>
    <dgm:cxn modelId="{86D64615-CF88-4735-AA8D-EC86CC046FA3}" type="presOf" srcId="{6D2BE001-6C3F-42DF-AA8B-16EA86DE9ED5}" destId="{729F228B-8672-451F-ABCB-24D138D6F844}" srcOrd="0" destOrd="0" presId="urn:microsoft.com/office/officeart/2008/layout/LinedList"/>
    <dgm:cxn modelId="{C6392E1F-3716-4C91-BF69-C032DDDC74B0}" type="presOf" srcId="{0F64F412-8411-4F94-B6DF-9DC59065BE31}" destId="{EA98C72F-BD02-454D-8A1F-BEF3B73F71C7}" srcOrd="0" destOrd="0" presId="urn:microsoft.com/office/officeart/2008/layout/LinedList"/>
    <dgm:cxn modelId="{5B555140-F89C-42AF-97AB-9B6A0D30FAF6}" srcId="{0F64F412-8411-4F94-B6DF-9DC59065BE31}" destId="{C524409F-A2BD-4682-AE1C-91821A3608DB}" srcOrd="1" destOrd="0" parTransId="{B10E1C36-6AAF-471B-97D4-CF96AED9C91E}" sibTransId="{A4AC2343-B859-4776-9BCA-36D14315BC94}"/>
    <dgm:cxn modelId="{D7522260-F124-4D9D-AA3D-48F8C5A7B988}" type="presOf" srcId="{C47511B2-03B1-4319-94D2-0E7BF1FDB669}" destId="{AE2D864F-B012-4E28-9E2D-048136A54053}" srcOrd="0" destOrd="0" presId="urn:microsoft.com/office/officeart/2008/layout/LinedList"/>
    <dgm:cxn modelId="{2461C160-8DAA-48A9-9B4E-EFBA7959434F}" type="presOf" srcId="{DBFCBD25-BA62-4B36-B40F-96D6159EBD93}" destId="{A835A196-7671-4BDF-A23C-B6463DACF243}" srcOrd="0" destOrd="0" presId="urn:microsoft.com/office/officeart/2008/layout/LinedList"/>
    <dgm:cxn modelId="{FD393C77-9026-4FAA-AAA3-DECFDD607FCD}" srcId="{0F64F412-8411-4F94-B6DF-9DC59065BE31}" destId="{6D2BE001-6C3F-42DF-AA8B-16EA86DE9ED5}" srcOrd="0" destOrd="0" parTransId="{AB7F547A-D0D3-450A-8C86-8A58F78DD2E5}" sibTransId="{AD6E654F-7D5F-4087-B778-FD15F166A5AA}"/>
    <dgm:cxn modelId="{B19C5A83-5B41-4A54-8986-ACD279AEBD1B}" type="presOf" srcId="{C870307E-FB12-45BB-9B0A-093D4CED205F}" destId="{83347959-D097-4D98-A02D-0BE54B0FF1A1}" srcOrd="0" destOrd="0" presId="urn:microsoft.com/office/officeart/2008/layout/LinedList"/>
    <dgm:cxn modelId="{748B8A89-2EE2-4CDC-8AFA-954540BA2926}" srcId="{0F64F412-8411-4F94-B6DF-9DC59065BE31}" destId="{C47511B2-03B1-4319-94D2-0E7BF1FDB669}" srcOrd="2" destOrd="0" parTransId="{C63B61DA-3CE9-4179-A2B7-ACFD9FDCF71E}" sibTransId="{15171396-318B-428E-97F2-DA9C7A34AD29}"/>
    <dgm:cxn modelId="{F144B98F-E920-4781-8CFD-A35AED33AEDF}" type="presOf" srcId="{39125A34-7EBF-450C-B4A0-83AE35839148}" destId="{A9EA212F-3150-4B65-A777-441593F133D0}" srcOrd="0" destOrd="0" presId="urn:microsoft.com/office/officeart/2008/layout/LinedList"/>
    <dgm:cxn modelId="{F4FD7B99-FF19-48BB-942F-8055BED2F5D3}" srcId="{0F64F412-8411-4F94-B6DF-9DC59065BE31}" destId="{70082B96-C7D9-4107-A4A8-27C3CB212BFD}" srcOrd="4" destOrd="0" parTransId="{F6233ADA-1417-404C-9FC9-F257431C6E20}" sibTransId="{F28FE905-CA92-4CBE-92E5-4CC51CA90314}"/>
    <dgm:cxn modelId="{05A8E59B-EA59-4F95-B5F2-8E83CCD3C298}" srcId="{0F64F412-8411-4F94-B6DF-9DC59065BE31}" destId="{C870307E-FB12-45BB-9B0A-093D4CED205F}" srcOrd="6" destOrd="0" parTransId="{C8F629D5-3358-450A-B39B-EAFFAF5C0F5D}" sibTransId="{057C68EE-5192-4923-AF22-9D1C9317AAB7}"/>
    <dgm:cxn modelId="{1B0D19BA-E90F-46AE-8212-896B04B9E212}" type="presOf" srcId="{83AE409D-FEDB-4FF7-B291-36B8E3D5654F}" destId="{542B424F-56EE-450A-A931-671C7F814BAA}" srcOrd="0" destOrd="0" presId="urn:microsoft.com/office/officeart/2008/layout/LinedList"/>
    <dgm:cxn modelId="{381906BF-ED77-408B-97B1-7A21A15C1866}" type="presOf" srcId="{70082B96-C7D9-4107-A4A8-27C3CB212BFD}" destId="{C24693C9-AFF7-47D4-ABD8-FD54CF6301A9}" srcOrd="0" destOrd="0" presId="urn:microsoft.com/office/officeart/2008/layout/LinedList"/>
    <dgm:cxn modelId="{FDE117D9-6D56-45E1-86E5-8CFB954C9EEF}" srcId="{0F64F412-8411-4F94-B6DF-9DC59065BE31}" destId="{39125A34-7EBF-450C-B4A0-83AE35839148}" srcOrd="3" destOrd="0" parTransId="{1C96AE34-7E8B-4B13-9EAA-90975A277868}" sibTransId="{304EA4A0-469C-4DC7-B882-0F929C92707C}"/>
    <dgm:cxn modelId="{B3A093F3-63FB-4B99-A14B-2B4CD9C6076C}" srcId="{0F64F412-8411-4F94-B6DF-9DC59065BE31}" destId="{DBFCBD25-BA62-4B36-B40F-96D6159EBD93}" srcOrd="7" destOrd="0" parTransId="{2278D8C2-80EB-4624-AEE1-F3910089CC43}" sibTransId="{1D8E3268-8E32-4A91-BE33-BFB80A8CD923}"/>
    <dgm:cxn modelId="{BE87D46D-201C-4553-B942-152CCD0DE34B}" type="presParOf" srcId="{EA98C72F-BD02-454D-8A1F-BEF3B73F71C7}" destId="{F41C49B0-9DB4-4384-AD4C-1B711FCAB39A}" srcOrd="0" destOrd="0" presId="urn:microsoft.com/office/officeart/2008/layout/LinedList"/>
    <dgm:cxn modelId="{7A131E7A-C281-4A5B-A79B-13373739CBA4}" type="presParOf" srcId="{EA98C72F-BD02-454D-8A1F-BEF3B73F71C7}" destId="{24FAC247-32A1-4D88-A2EB-0249B0FC09A6}" srcOrd="1" destOrd="0" presId="urn:microsoft.com/office/officeart/2008/layout/LinedList"/>
    <dgm:cxn modelId="{0235CA5F-220F-4A42-86A3-965765B9CB7E}" type="presParOf" srcId="{24FAC247-32A1-4D88-A2EB-0249B0FC09A6}" destId="{729F228B-8672-451F-ABCB-24D138D6F844}" srcOrd="0" destOrd="0" presId="urn:microsoft.com/office/officeart/2008/layout/LinedList"/>
    <dgm:cxn modelId="{5DFCC571-342F-4329-A110-0BFAB6B6ECBF}" type="presParOf" srcId="{24FAC247-32A1-4D88-A2EB-0249B0FC09A6}" destId="{D0A38687-943C-4215-84A1-F683EE0F416C}" srcOrd="1" destOrd="0" presId="urn:microsoft.com/office/officeart/2008/layout/LinedList"/>
    <dgm:cxn modelId="{05D9B511-2A00-4C7A-99CF-722A43EC3CC9}" type="presParOf" srcId="{EA98C72F-BD02-454D-8A1F-BEF3B73F71C7}" destId="{479B5C54-900E-4616-853F-790224BDADA3}" srcOrd="2" destOrd="0" presId="urn:microsoft.com/office/officeart/2008/layout/LinedList"/>
    <dgm:cxn modelId="{FAB11230-2B82-41C1-AEAB-B7745761B565}" type="presParOf" srcId="{EA98C72F-BD02-454D-8A1F-BEF3B73F71C7}" destId="{C37620D5-8EED-4B89-916A-AC60DCBF9664}" srcOrd="3" destOrd="0" presId="urn:microsoft.com/office/officeart/2008/layout/LinedList"/>
    <dgm:cxn modelId="{916B12EA-DDC1-435B-9EA4-1DF71DD50710}" type="presParOf" srcId="{C37620D5-8EED-4B89-916A-AC60DCBF9664}" destId="{526127DE-657F-4F07-B9FD-AF2A45F049E4}" srcOrd="0" destOrd="0" presId="urn:microsoft.com/office/officeart/2008/layout/LinedList"/>
    <dgm:cxn modelId="{F7844985-9DBE-4A93-B924-8A4ABE9FCE98}" type="presParOf" srcId="{C37620D5-8EED-4B89-916A-AC60DCBF9664}" destId="{310D940B-D84B-4C60-9F91-D8DC0D285442}" srcOrd="1" destOrd="0" presId="urn:microsoft.com/office/officeart/2008/layout/LinedList"/>
    <dgm:cxn modelId="{71AE560E-1EAD-4E79-A526-202E008FB92D}" type="presParOf" srcId="{EA98C72F-BD02-454D-8A1F-BEF3B73F71C7}" destId="{3F6955BA-7351-49F5-A254-05AD3111F888}" srcOrd="4" destOrd="0" presId="urn:microsoft.com/office/officeart/2008/layout/LinedList"/>
    <dgm:cxn modelId="{3045972B-C2D3-4A6A-9CE0-CAA315313DF1}" type="presParOf" srcId="{EA98C72F-BD02-454D-8A1F-BEF3B73F71C7}" destId="{01DE6F5A-66EC-4E1C-80BA-D19DC4931575}" srcOrd="5" destOrd="0" presId="urn:microsoft.com/office/officeart/2008/layout/LinedList"/>
    <dgm:cxn modelId="{BAEE566D-CD4B-4EE6-B94F-F18BB5239D4F}" type="presParOf" srcId="{01DE6F5A-66EC-4E1C-80BA-D19DC4931575}" destId="{AE2D864F-B012-4E28-9E2D-048136A54053}" srcOrd="0" destOrd="0" presId="urn:microsoft.com/office/officeart/2008/layout/LinedList"/>
    <dgm:cxn modelId="{8D796F3D-0564-4517-96A9-E95F788F5F1C}" type="presParOf" srcId="{01DE6F5A-66EC-4E1C-80BA-D19DC4931575}" destId="{62E2FB0B-A446-40C8-AED7-D7D1E92F7256}" srcOrd="1" destOrd="0" presId="urn:microsoft.com/office/officeart/2008/layout/LinedList"/>
    <dgm:cxn modelId="{512B6AB0-F9D8-41BF-8FDB-3CFF1F6091F3}" type="presParOf" srcId="{EA98C72F-BD02-454D-8A1F-BEF3B73F71C7}" destId="{012E96F7-4F0E-4079-8AAC-9E210A9E4973}" srcOrd="6" destOrd="0" presId="urn:microsoft.com/office/officeart/2008/layout/LinedList"/>
    <dgm:cxn modelId="{9EE551BA-BEC1-44B3-A547-3DAD0B38C87D}" type="presParOf" srcId="{EA98C72F-BD02-454D-8A1F-BEF3B73F71C7}" destId="{2F2BB7A2-F180-45B4-9FDD-24959ADAC183}" srcOrd="7" destOrd="0" presId="urn:microsoft.com/office/officeart/2008/layout/LinedList"/>
    <dgm:cxn modelId="{7959776F-23C3-487A-8DED-CAD500E1AE81}" type="presParOf" srcId="{2F2BB7A2-F180-45B4-9FDD-24959ADAC183}" destId="{A9EA212F-3150-4B65-A777-441593F133D0}" srcOrd="0" destOrd="0" presId="urn:microsoft.com/office/officeart/2008/layout/LinedList"/>
    <dgm:cxn modelId="{1CC15C7D-880E-4141-A50F-150A2E7B9B70}" type="presParOf" srcId="{2F2BB7A2-F180-45B4-9FDD-24959ADAC183}" destId="{522FC3C6-794F-4EAE-98B9-E7B86DB732D7}" srcOrd="1" destOrd="0" presId="urn:microsoft.com/office/officeart/2008/layout/LinedList"/>
    <dgm:cxn modelId="{C7D79D53-5139-4BA9-BF94-C8A3791AA933}" type="presParOf" srcId="{EA98C72F-BD02-454D-8A1F-BEF3B73F71C7}" destId="{26ECC791-279A-410E-AA28-5F424DDECFF7}" srcOrd="8" destOrd="0" presId="urn:microsoft.com/office/officeart/2008/layout/LinedList"/>
    <dgm:cxn modelId="{7C386E3E-9193-4F6F-A6E1-4DEF358392DB}" type="presParOf" srcId="{EA98C72F-BD02-454D-8A1F-BEF3B73F71C7}" destId="{652CD316-5732-4A70-A9A5-EBD083B67C27}" srcOrd="9" destOrd="0" presId="urn:microsoft.com/office/officeart/2008/layout/LinedList"/>
    <dgm:cxn modelId="{B75CF7B4-43C2-416D-9C2A-424709684158}" type="presParOf" srcId="{652CD316-5732-4A70-A9A5-EBD083B67C27}" destId="{C24693C9-AFF7-47D4-ABD8-FD54CF6301A9}" srcOrd="0" destOrd="0" presId="urn:microsoft.com/office/officeart/2008/layout/LinedList"/>
    <dgm:cxn modelId="{D1173C1B-A458-4D98-A6D6-F6003E311D2F}" type="presParOf" srcId="{652CD316-5732-4A70-A9A5-EBD083B67C27}" destId="{404F9141-775E-4722-AED9-69D99709151B}" srcOrd="1" destOrd="0" presId="urn:microsoft.com/office/officeart/2008/layout/LinedList"/>
    <dgm:cxn modelId="{8E42D935-B893-4390-81DD-75B8EC139719}" type="presParOf" srcId="{EA98C72F-BD02-454D-8A1F-BEF3B73F71C7}" destId="{EDBE1539-E898-46C0-8A3F-1698541B5D93}" srcOrd="10" destOrd="0" presId="urn:microsoft.com/office/officeart/2008/layout/LinedList"/>
    <dgm:cxn modelId="{562D3A6C-6C63-4B5D-B1DF-57B8F47E3AFF}" type="presParOf" srcId="{EA98C72F-BD02-454D-8A1F-BEF3B73F71C7}" destId="{4F9647DF-8D1B-45DA-B0DB-FC43D1F9C107}" srcOrd="11" destOrd="0" presId="urn:microsoft.com/office/officeart/2008/layout/LinedList"/>
    <dgm:cxn modelId="{A0EA1074-2B86-40E2-B51A-9045F92956EB}" type="presParOf" srcId="{4F9647DF-8D1B-45DA-B0DB-FC43D1F9C107}" destId="{542B424F-56EE-450A-A931-671C7F814BAA}" srcOrd="0" destOrd="0" presId="urn:microsoft.com/office/officeart/2008/layout/LinedList"/>
    <dgm:cxn modelId="{6ABE1231-12D5-4314-9E15-53CCF34D52F5}" type="presParOf" srcId="{4F9647DF-8D1B-45DA-B0DB-FC43D1F9C107}" destId="{6577534F-EC47-4B7C-B857-B4541AC23F06}" srcOrd="1" destOrd="0" presId="urn:microsoft.com/office/officeart/2008/layout/LinedList"/>
    <dgm:cxn modelId="{5F55A6E7-A5BB-4356-809F-3D91EE07B31A}" type="presParOf" srcId="{EA98C72F-BD02-454D-8A1F-BEF3B73F71C7}" destId="{970AA308-4D7F-4425-983F-3687C005D595}" srcOrd="12" destOrd="0" presId="urn:microsoft.com/office/officeart/2008/layout/LinedList"/>
    <dgm:cxn modelId="{C2598F72-406E-4172-8A68-EB2895C32957}" type="presParOf" srcId="{EA98C72F-BD02-454D-8A1F-BEF3B73F71C7}" destId="{28997C2E-F5BF-4109-B01E-FFCE80483874}" srcOrd="13" destOrd="0" presId="urn:microsoft.com/office/officeart/2008/layout/LinedList"/>
    <dgm:cxn modelId="{010E949E-F628-4453-91FF-973AE0DCC207}" type="presParOf" srcId="{28997C2E-F5BF-4109-B01E-FFCE80483874}" destId="{83347959-D097-4D98-A02D-0BE54B0FF1A1}" srcOrd="0" destOrd="0" presId="urn:microsoft.com/office/officeart/2008/layout/LinedList"/>
    <dgm:cxn modelId="{CEA75A7F-0CE8-47A7-B6FF-C4FCF73E296F}" type="presParOf" srcId="{28997C2E-F5BF-4109-B01E-FFCE80483874}" destId="{86D81C86-4E77-4B40-A3E2-909128666985}" srcOrd="1" destOrd="0" presId="urn:microsoft.com/office/officeart/2008/layout/LinedList"/>
    <dgm:cxn modelId="{336F7F7E-FD53-440B-9206-73D2A94416D9}" type="presParOf" srcId="{EA98C72F-BD02-454D-8A1F-BEF3B73F71C7}" destId="{76233458-E8ED-4304-9B66-092E09408FDF}" srcOrd="14" destOrd="0" presId="urn:microsoft.com/office/officeart/2008/layout/LinedList"/>
    <dgm:cxn modelId="{C7B7B045-80E6-426B-A946-EA97590D32E3}" type="presParOf" srcId="{EA98C72F-BD02-454D-8A1F-BEF3B73F71C7}" destId="{6147303F-D541-4A21-BBD1-AE140C33F95F}" srcOrd="15" destOrd="0" presId="urn:microsoft.com/office/officeart/2008/layout/LinedList"/>
    <dgm:cxn modelId="{10155113-5327-4195-8F2A-E153F3C14466}" type="presParOf" srcId="{6147303F-D541-4A21-BBD1-AE140C33F95F}" destId="{A835A196-7671-4BDF-A23C-B6463DACF243}" srcOrd="0" destOrd="0" presId="urn:microsoft.com/office/officeart/2008/layout/LinedList"/>
    <dgm:cxn modelId="{55160E2F-FB46-4039-A89A-68BEDBF68BDA}" type="presParOf" srcId="{6147303F-D541-4A21-BBD1-AE140C33F95F}" destId="{292A45B2-51E7-43AC-9D4C-D992EA6B40B3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76A58E7-CB4D-46D6-A29C-294E0458CC4E}" type="doc">
      <dgm:prSet loTypeId="urn:microsoft.com/office/officeart/2005/8/layout/vList3" loCatId="picture" qsTypeId="urn:microsoft.com/office/officeart/2005/8/quickstyle/3d1" qsCatId="3D" csTypeId="urn:microsoft.com/office/officeart/2005/8/colors/accent1_1" csCatId="accent1" phldr="1"/>
      <dgm:spPr/>
    </dgm:pt>
    <dgm:pt modelId="{E3F2517B-1F69-4C0F-9578-F187C647F354}">
      <dgm:prSet phldrT="[Text]"/>
      <dgm:spPr/>
      <dgm:t>
        <a:bodyPr/>
        <a:lstStyle/>
        <a:p>
          <a:r>
            <a:rPr lang="en-US" dirty="0"/>
            <a:t>Sports</a:t>
          </a:r>
          <a:endParaRPr lang="en-IN" dirty="0"/>
        </a:p>
      </dgm:t>
    </dgm:pt>
    <dgm:pt modelId="{82325E50-6395-4579-8DEC-D7893E8224B8}" type="parTrans" cxnId="{1C192179-36AA-473F-8D03-9D43DC70A174}">
      <dgm:prSet/>
      <dgm:spPr/>
      <dgm:t>
        <a:bodyPr/>
        <a:lstStyle/>
        <a:p>
          <a:endParaRPr lang="en-IN"/>
        </a:p>
      </dgm:t>
    </dgm:pt>
    <dgm:pt modelId="{F811D2E0-DCBB-401E-8DAB-055AD0094C23}" type="sibTrans" cxnId="{1C192179-36AA-473F-8D03-9D43DC70A174}">
      <dgm:prSet/>
      <dgm:spPr/>
      <dgm:t>
        <a:bodyPr/>
        <a:lstStyle/>
        <a:p>
          <a:endParaRPr lang="en-IN"/>
        </a:p>
      </dgm:t>
    </dgm:pt>
    <dgm:pt modelId="{1C6B390D-559E-4FE1-9B71-2225D737BD9C}">
      <dgm:prSet phldrT="[Text]"/>
      <dgm:spPr/>
      <dgm:t>
        <a:bodyPr/>
        <a:lstStyle/>
        <a:p>
          <a:r>
            <a:rPr lang="en-US" dirty="0"/>
            <a:t>Player</a:t>
          </a:r>
          <a:endParaRPr lang="en-IN" dirty="0"/>
        </a:p>
      </dgm:t>
    </dgm:pt>
    <dgm:pt modelId="{9AE3B73F-3871-41D8-85E9-787BB5A919D9}" type="parTrans" cxnId="{EA4309E9-9AC9-4197-94D8-46F7679BF9E1}">
      <dgm:prSet/>
      <dgm:spPr/>
      <dgm:t>
        <a:bodyPr/>
        <a:lstStyle/>
        <a:p>
          <a:endParaRPr lang="en-IN"/>
        </a:p>
      </dgm:t>
    </dgm:pt>
    <dgm:pt modelId="{8B541C35-4BF4-430A-9CBF-FBD779F10482}" type="sibTrans" cxnId="{EA4309E9-9AC9-4197-94D8-46F7679BF9E1}">
      <dgm:prSet/>
      <dgm:spPr/>
      <dgm:t>
        <a:bodyPr/>
        <a:lstStyle/>
        <a:p>
          <a:endParaRPr lang="en-IN"/>
        </a:p>
      </dgm:t>
    </dgm:pt>
    <dgm:pt modelId="{86AC4883-06FA-43E3-B280-948A82A2E518}">
      <dgm:prSet phldrT="[Text]"/>
      <dgm:spPr/>
      <dgm:t>
        <a:bodyPr/>
        <a:lstStyle/>
        <a:p>
          <a:r>
            <a:rPr lang="en-US" dirty="0"/>
            <a:t>Participation</a:t>
          </a:r>
          <a:endParaRPr lang="en-IN" dirty="0"/>
        </a:p>
      </dgm:t>
    </dgm:pt>
    <dgm:pt modelId="{EC2C6D38-FABF-4C15-854C-BB3B973A4A89}" type="parTrans" cxnId="{C35E3384-166E-4FCE-9AEA-5F4D20D5F657}">
      <dgm:prSet/>
      <dgm:spPr/>
      <dgm:t>
        <a:bodyPr/>
        <a:lstStyle/>
        <a:p>
          <a:endParaRPr lang="en-IN"/>
        </a:p>
      </dgm:t>
    </dgm:pt>
    <dgm:pt modelId="{BB670BEC-704C-45C6-B638-4C2A6B9A09C1}" type="sibTrans" cxnId="{C35E3384-166E-4FCE-9AEA-5F4D20D5F657}">
      <dgm:prSet/>
      <dgm:spPr/>
      <dgm:t>
        <a:bodyPr/>
        <a:lstStyle/>
        <a:p>
          <a:endParaRPr lang="en-IN"/>
        </a:p>
      </dgm:t>
    </dgm:pt>
    <dgm:pt modelId="{4322A9A0-9471-4427-A915-F794FD79ED01}">
      <dgm:prSet phldrT="[Text]"/>
      <dgm:spPr/>
      <dgm:t>
        <a:bodyPr/>
        <a:lstStyle/>
        <a:p>
          <a:r>
            <a:rPr lang="en-US" dirty="0"/>
            <a:t>Authorization</a:t>
          </a:r>
          <a:endParaRPr lang="en-IN" dirty="0"/>
        </a:p>
      </dgm:t>
    </dgm:pt>
    <dgm:pt modelId="{256B6AE7-52AD-4E87-9237-D3A3AFCEA7FB}" type="parTrans" cxnId="{21AC945B-21DE-4564-9AFF-7814CC6E36C7}">
      <dgm:prSet/>
      <dgm:spPr/>
      <dgm:t>
        <a:bodyPr/>
        <a:lstStyle/>
        <a:p>
          <a:endParaRPr lang="en-IN"/>
        </a:p>
      </dgm:t>
    </dgm:pt>
    <dgm:pt modelId="{1EF226EB-4FB6-4A28-BAD7-737EC18FB086}" type="sibTrans" cxnId="{21AC945B-21DE-4564-9AFF-7814CC6E36C7}">
      <dgm:prSet/>
      <dgm:spPr/>
      <dgm:t>
        <a:bodyPr/>
        <a:lstStyle/>
        <a:p>
          <a:endParaRPr lang="en-IN"/>
        </a:p>
      </dgm:t>
    </dgm:pt>
    <dgm:pt modelId="{BBA9198A-0BF5-457A-824A-C52D0CFA60E4}" type="pres">
      <dgm:prSet presAssocID="{A76A58E7-CB4D-46D6-A29C-294E0458CC4E}" presName="linearFlow" presStyleCnt="0">
        <dgm:presLayoutVars>
          <dgm:dir/>
          <dgm:resizeHandles val="exact"/>
        </dgm:presLayoutVars>
      </dgm:prSet>
      <dgm:spPr/>
    </dgm:pt>
    <dgm:pt modelId="{F1D8B3B1-ECC2-47E1-9C15-BB828C25C84E}" type="pres">
      <dgm:prSet presAssocID="{E3F2517B-1F69-4C0F-9578-F187C647F354}" presName="composite" presStyleCnt="0"/>
      <dgm:spPr/>
    </dgm:pt>
    <dgm:pt modelId="{76B5FD8E-CD4A-4D78-BB42-EE5948938B6B}" type="pres">
      <dgm:prSet presAssocID="{E3F2517B-1F69-4C0F-9578-F187C647F354}" presName="imgShp" presStyleLbl="fgImgPlace1" presStyleIdx="0" presStyleCnt="4" custScaleX="104925" custScaleY="111150" custLinFactNeighborX="-16548" custLinFactNeighborY="-19130"/>
      <dgm:spPr>
        <a:prstGeom prst="actionButtonHom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l="-8000" r="-8000"/>
          </a:stretch>
        </a:blipFill>
      </dgm:spPr>
      <dgm:extLst>
        <a:ext uri="{E40237B7-FDA0-4F09-8148-C483321AD2D9}">
          <dgm14:cNvPr xmlns:dgm14="http://schemas.microsoft.com/office/drawing/2010/diagram" id="0" name="" descr="Partial sun outline"/>
        </a:ext>
      </dgm:extLst>
    </dgm:pt>
    <dgm:pt modelId="{FFFC3A3E-160D-4391-8E4A-A6E3A1E61AA1}" type="pres">
      <dgm:prSet presAssocID="{E3F2517B-1F69-4C0F-9578-F187C647F354}" presName="txShp" presStyleLbl="node1" presStyleIdx="0" presStyleCnt="4" custLinFactNeighborX="-1640" custLinFactNeighborY="-15152">
        <dgm:presLayoutVars>
          <dgm:bulletEnabled val="1"/>
        </dgm:presLayoutVars>
      </dgm:prSet>
      <dgm:spPr/>
    </dgm:pt>
    <dgm:pt modelId="{925411DA-9D20-4CBF-91EC-9C9F449DBA66}" type="pres">
      <dgm:prSet presAssocID="{F811D2E0-DCBB-401E-8DAB-055AD0094C23}" presName="spacing" presStyleCnt="0"/>
      <dgm:spPr/>
    </dgm:pt>
    <dgm:pt modelId="{8005AD38-9147-498C-8C3C-C12CAC2D4B83}" type="pres">
      <dgm:prSet presAssocID="{1C6B390D-559E-4FE1-9B71-2225D737BD9C}" presName="composite" presStyleCnt="0"/>
      <dgm:spPr/>
    </dgm:pt>
    <dgm:pt modelId="{FEE50BCC-BA3F-4FE3-90AA-BF5A4FF106CA}" type="pres">
      <dgm:prSet presAssocID="{1C6B390D-559E-4FE1-9B71-2225D737BD9C}" presName="imgShp" presStyleLbl="fgImgPlace1" presStyleIdx="1" presStyleCnt="4" custLinFactNeighborX="778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ain with solid fill"/>
        </a:ext>
      </dgm:extLst>
    </dgm:pt>
    <dgm:pt modelId="{DAAB553F-ECC6-436C-AAE9-855196F17E10}" type="pres">
      <dgm:prSet presAssocID="{1C6B390D-559E-4FE1-9B71-2225D737BD9C}" presName="txShp" presStyleLbl="node1" presStyleIdx="1" presStyleCnt="4" custLinFactNeighborX="-1372" custLinFactNeighborY="-15994">
        <dgm:presLayoutVars>
          <dgm:bulletEnabled val="1"/>
        </dgm:presLayoutVars>
      </dgm:prSet>
      <dgm:spPr/>
    </dgm:pt>
    <dgm:pt modelId="{E36DAAC9-1F7E-41F4-8228-CEE6F6858877}" type="pres">
      <dgm:prSet presAssocID="{8B541C35-4BF4-430A-9CBF-FBD779F10482}" presName="spacing" presStyleCnt="0"/>
      <dgm:spPr/>
    </dgm:pt>
    <dgm:pt modelId="{48BED1B2-DAA6-4686-B7F9-1D877D4F091C}" type="pres">
      <dgm:prSet presAssocID="{86AC4883-06FA-43E3-B280-948A82A2E518}" presName="composite" presStyleCnt="0"/>
      <dgm:spPr/>
    </dgm:pt>
    <dgm:pt modelId="{A252FBD7-594F-44C7-B8EC-0F798BEC4A53}" type="pres">
      <dgm:prSet presAssocID="{86AC4883-06FA-43E3-B280-948A82A2E518}" presName="imgShp" presStyleLbl="fgImgPlace1" presStyleIdx="2" presStyleCnt="4" custLinFactNeighborX="-7799" custLinFactNeighborY="-8868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ookmark with solid fill"/>
        </a:ext>
      </dgm:extLst>
    </dgm:pt>
    <dgm:pt modelId="{B0C76AD9-BA5C-442E-98C2-8112CB31016B}" type="pres">
      <dgm:prSet presAssocID="{86AC4883-06FA-43E3-B280-948A82A2E518}" presName="txShp" presStyleLbl="node1" presStyleIdx="2" presStyleCnt="4" custScaleX="97487" custLinFactNeighborX="-2178" custLinFactNeighborY="-21869">
        <dgm:presLayoutVars>
          <dgm:bulletEnabled val="1"/>
        </dgm:presLayoutVars>
      </dgm:prSet>
      <dgm:spPr/>
    </dgm:pt>
    <dgm:pt modelId="{0FAA8D00-09DF-4C91-AFB7-3EA40B7A3346}" type="pres">
      <dgm:prSet presAssocID="{BB670BEC-704C-45C6-B638-4C2A6B9A09C1}" presName="spacing" presStyleCnt="0"/>
      <dgm:spPr/>
    </dgm:pt>
    <dgm:pt modelId="{E613B8E4-D404-41B6-A451-FF00E28A3F12}" type="pres">
      <dgm:prSet presAssocID="{4322A9A0-9471-4427-A915-F794FD79ED01}" presName="composite" presStyleCnt="0"/>
      <dgm:spPr/>
    </dgm:pt>
    <dgm:pt modelId="{30C12B64-DC1B-43FD-9998-D69B0B29D014}" type="pres">
      <dgm:prSet presAssocID="{4322A9A0-9471-4427-A915-F794FD79ED01}" presName="imgShp" presStyleLbl="fgImgPlac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lipboard Partially Checked with solid fill"/>
        </a:ext>
      </dgm:extLst>
    </dgm:pt>
    <dgm:pt modelId="{DFDBDF61-098C-47B4-B92A-C0AF16A865EE}" type="pres">
      <dgm:prSet presAssocID="{4322A9A0-9471-4427-A915-F794FD79ED01}" presName="txShp" presStyleLbl="node1" presStyleIdx="3" presStyleCnt="4">
        <dgm:presLayoutVars>
          <dgm:bulletEnabled val="1"/>
        </dgm:presLayoutVars>
      </dgm:prSet>
      <dgm:spPr/>
    </dgm:pt>
  </dgm:ptLst>
  <dgm:cxnLst>
    <dgm:cxn modelId="{56B34225-49E3-48F6-8702-62C28ADE1C85}" type="presOf" srcId="{86AC4883-06FA-43E3-B280-948A82A2E518}" destId="{B0C76AD9-BA5C-442E-98C2-8112CB31016B}" srcOrd="0" destOrd="0" presId="urn:microsoft.com/office/officeart/2005/8/layout/vList3"/>
    <dgm:cxn modelId="{21AC945B-21DE-4564-9AFF-7814CC6E36C7}" srcId="{A76A58E7-CB4D-46D6-A29C-294E0458CC4E}" destId="{4322A9A0-9471-4427-A915-F794FD79ED01}" srcOrd="3" destOrd="0" parTransId="{256B6AE7-52AD-4E87-9237-D3A3AFCEA7FB}" sibTransId="{1EF226EB-4FB6-4A28-BAD7-737EC18FB086}"/>
    <dgm:cxn modelId="{1C192179-36AA-473F-8D03-9D43DC70A174}" srcId="{A76A58E7-CB4D-46D6-A29C-294E0458CC4E}" destId="{E3F2517B-1F69-4C0F-9578-F187C647F354}" srcOrd="0" destOrd="0" parTransId="{82325E50-6395-4579-8DEC-D7893E8224B8}" sibTransId="{F811D2E0-DCBB-401E-8DAB-055AD0094C23}"/>
    <dgm:cxn modelId="{C35E3384-166E-4FCE-9AEA-5F4D20D5F657}" srcId="{A76A58E7-CB4D-46D6-A29C-294E0458CC4E}" destId="{86AC4883-06FA-43E3-B280-948A82A2E518}" srcOrd="2" destOrd="0" parTransId="{EC2C6D38-FABF-4C15-854C-BB3B973A4A89}" sibTransId="{BB670BEC-704C-45C6-B638-4C2A6B9A09C1}"/>
    <dgm:cxn modelId="{7682749D-055D-4CE2-876A-2C7D59700E50}" type="presOf" srcId="{1C6B390D-559E-4FE1-9B71-2225D737BD9C}" destId="{DAAB553F-ECC6-436C-AAE9-855196F17E10}" srcOrd="0" destOrd="0" presId="urn:microsoft.com/office/officeart/2005/8/layout/vList3"/>
    <dgm:cxn modelId="{397408BB-5C94-4A08-8CB6-966E2349D869}" type="presOf" srcId="{4322A9A0-9471-4427-A915-F794FD79ED01}" destId="{DFDBDF61-098C-47B4-B92A-C0AF16A865EE}" srcOrd="0" destOrd="0" presId="urn:microsoft.com/office/officeart/2005/8/layout/vList3"/>
    <dgm:cxn modelId="{5CDB64C5-CE42-402B-ADA1-9CD78F58ED4C}" type="presOf" srcId="{A76A58E7-CB4D-46D6-A29C-294E0458CC4E}" destId="{BBA9198A-0BF5-457A-824A-C52D0CFA60E4}" srcOrd="0" destOrd="0" presId="urn:microsoft.com/office/officeart/2005/8/layout/vList3"/>
    <dgm:cxn modelId="{D852AAE1-2970-428B-ACAD-31C8CB8FC02C}" type="presOf" srcId="{E3F2517B-1F69-4C0F-9578-F187C647F354}" destId="{FFFC3A3E-160D-4391-8E4A-A6E3A1E61AA1}" srcOrd="0" destOrd="0" presId="urn:microsoft.com/office/officeart/2005/8/layout/vList3"/>
    <dgm:cxn modelId="{EA4309E9-9AC9-4197-94D8-46F7679BF9E1}" srcId="{A76A58E7-CB4D-46D6-A29C-294E0458CC4E}" destId="{1C6B390D-559E-4FE1-9B71-2225D737BD9C}" srcOrd="1" destOrd="0" parTransId="{9AE3B73F-3871-41D8-85E9-787BB5A919D9}" sibTransId="{8B541C35-4BF4-430A-9CBF-FBD779F10482}"/>
    <dgm:cxn modelId="{36F43FFE-AF0B-4F14-A3A0-58F79439D4D8}" type="presParOf" srcId="{BBA9198A-0BF5-457A-824A-C52D0CFA60E4}" destId="{F1D8B3B1-ECC2-47E1-9C15-BB828C25C84E}" srcOrd="0" destOrd="0" presId="urn:microsoft.com/office/officeart/2005/8/layout/vList3"/>
    <dgm:cxn modelId="{F9330BE1-2387-4D69-80A0-15FC597EF0AD}" type="presParOf" srcId="{F1D8B3B1-ECC2-47E1-9C15-BB828C25C84E}" destId="{76B5FD8E-CD4A-4D78-BB42-EE5948938B6B}" srcOrd="0" destOrd="0" presId="urn:microsoft.com/office/officeart/2005/8/layout/vList3"/>
    <dgm:cxn modelId="{6DF2198A-7154-4ABA-A652-56B5863F66B0}" type="presParOf" srcId="{F1D8B3B1-ECC2-47E1-9C15-BB828C25C84E}" destId="{FFFC3A3E-160D-4391-8E4A-A6E3A1E61AA1}" srcOrd="1" destOrd="0" presId="urn:microsoft.com/office/officeart/2005/8/layout/vList3"/>
    <dgm:cxn modelId="{5A439B17-181A-42C2-A5E9-3A5E37D441D2}" type="presParOf" srcId="{BBA9198A-0BF5-457A-824A-C52D0CFA60E4}" destId="{925411DA-9D20-4CBF-91EC-9C9F449DBA66}" srcOrd="1" destOrd="0" presId="urn:microsoft.com/office/officeart/2005/8/layout/vList3"/>
    <dgm:cxn modelId="{3F34ADE3-651A-4197-87D5-4B8E539CA213}" type="presParOf" srcId="{BBA9198A-0BF5-457A-824A-C52D0CFA60E4}" destId="{8005AD38-9147-498C-8C3C-C12CAC2D4B83}" srcOrd="2" destOrd="0" presId="urn:microsoft.com/office/officeart/2005/8/layout/vList3"/>
    <dgm:cxn modelId="{9A37FA55-E579-4013-A308-FA15B1B8D0BC}" type="presParOf" srcId="{8005AD38-9147-498C-8C3C-C12CAC2D4B83}" destId="{FEE50BCC-BA3F-4FE3-90AA-BF5A4FF106CA}" srcOrd="0" destOrd="0" presId="urn:microsoft.com/office/officeart/2005/8/layout/vList3"/>
    <dgm:cxn modelId="{8E7ADAE9-7798-49E5-BA53-817C114FCBD9}" type="presParOf" srcId="{8005AD38-9147-498C-8C3C-C12CAC2D4B83}" destId="{DAAB553F-ECC6-436C-AAE9-855196F17E10}" srcOrd="1" destOrd="0" presId="urn:microsoft.com/office/officeart/2005/8/layout/vList3"/>
    <dgm:cxn modelId="{FA62F30F-C7BA-44C0-93B6-9FB32D1F4A17}" type="presParOf" srcId="{BBA9198A-0BF5-457A-824A-C52D0CFA60E4}" destId="{E36DAAC9-1F7E-41F4-8228-CEE6F6858877}" srcOrd="3" destOrd="0" presId="urn:microsoft.com/office/officeart/2005/8/layout/vList3"/>
    <dgm:cxn modelId="{CB69903A-1D4C-43A7-A026-27D6A92AFE6C}" type="presParOf" srcId="{BBA9198A-0BF5-457A-824A-C52D0CFA60E4}" destId="{48BED1B2-DAA6-4686-B7F9-1D877D4F091C}" srcOrd="4" destOrd="0" presId="urn:microsoft.com/office/officeart/2005/8/layout/vList3"/>
    <dgm:cxn modelId="{ABAE5B56-637B-427E-801D-5CCADD430543}" type="presParOf" srcId="{48BED1B2-DAA6-4686-B7F9-1D877D4F091C}" destId="{A252FBD7-594F-44C7-B8EC-0F798BEC4A53}" srcOrd="0" destOrd="0" presId="urn:microsoft.com/office/officeart/2005/8/layout/vList3"/>
    <dgm:cxn modelId="{94D19466-952A-4A0D-A134-810CECFD45F9}" type="presParOf" srcId="{48BED1B2-DAA6-4686-B7F9-1D877D4F091C}" destId="{B0C76AD9-BA5C-442E-98C2-8112CB31016B}" srcOrd="1" destOrd="0" presId="urn:microsoft.com/office/officeart/2005/8/layout/vList3"/>
    <dgm:cxn modelId="{C39196C8-BC15-48AE-A904-87FFCCC58B59}" type="presParOf" srcId="{BBA9198A-0BF5-457A-824A-C52D0CFA60E4}" destId="{0FAA8D00-09DF-4C91-AFB7-3EA40B7A3346}" srcOrd="5" destOrd="0" presId="urn:microsoft.com/office/officeart/2005/8/layout/vList3"/>
    <dgm:cxn modelId="{C14B36B9-2E71-4307-80B8-5D6E4BF362A3}" type="presParOf" srcId="{BBA9198A-0BF5-457A-824A-C52D0CFA60E4}" destId="{E613B8E4-D404-41B6-A451-FF00E28A3F12}" srcOrd="6" destOrd="0" presId="urn:microsoft.com/office/officeart/2005/8/layout/vList3"/>
    <dgm:cxn modelId="{0F55F8D0-0581-4A5E-89CA-F819965192C4}" type="presParOf" srcId="{E613B8E4-D404-41B6-A451-FF00E28A3F12}" destId="{30C12B64-DC1B-43FD-9998-D69B0B29D014}" srcOrd="0" destOrd="0" presId="urn:microsoft.com/office/officeart/2005/8/layout/vList3"/>
    <dgm:cxn modelId="{FA99C362-C65E-48D8-8FE7-9154EBE16B92}" type="presParOf" srcId="{E613B8E4-D404-41B6-A451-FF00E28A3F12}" destId="{DFDBDF61-098C-47B4-B92A-C0AF16A865EE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1C49B0-9DB4-4384-AD4C-1B711FCAB39A}">
      <dsp:nvSpPr>
        <dsp:cNvPr id="0" name=""/>
        <dsp:cNvSpPr/>
      </dsp:nvSpPr>
      <dsp:spPr>
        <a:xfrm>
          <a:off x="0" y="0"/>
          <a:ext cx="453707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9F228B-8672-451F-ABCB-24D138D6F844}">
      <dsp:nvSpPr>
        <dsp:cNvPr id="0" name=""/>
        <dsp:cNvSpPr/>
      </dsp:nvSpPr>
      <dsp:spPr>
        <a:xfrm>
          <a:off x="0" y="0"/>
          <a:ext cx="4537075" cy="4065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Problem Statement</a:t>
          </a:r>
        </a:p>
      </dsp:txBody>
      <dsp:txXfrm>
        <a:off x="0" y="0"/>
        <a:ext cx="4537075" cy="406598"/>
      </dsp:txXfrm>
    </dsp:sp>
    <dsp:sp modelId="{479B5C54-900E-4616-853F-790224BDADA3}">
      <dsp:nvSpPr>
        <dsp:cNvPr id="0" name=""/>
        <dsp:cNvSpPr/>
      </dsp:nvSpPr>
      <dsp:spPr>
        <a:xfrm>
          <a:off x="0" y="406598"/>
          <a:ext cx="453707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6127DE-657F-4F07-B9FD-AF2A45F049E4}">
      <dsp:nvSpPr>
        <dsp:cNvPr id="0" name=""/>
        <dsp:cNvSpPr/>
      </dsp:nvSpPr>
      <dsp:spPr>
        <a:xfrm>
          <a:off x="0" y="406598"/>
          <a:ext cx="4537075" cy="4065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Objective</a:t>
          </a:r>
        </a:p>
      </dsp:txBody>
      <dsp:txXfrm>
        <a:off x="0" y="406598"/>
        <a:ext cx="4537075" cy="406598"/>
      </dsp:txXfrm>
    </dsp:sp>
    <dsp:sp modelId="{3F6955BA-7351-49F5-A254-05AD3111F888}">
      <dsp:nvSpPr>
        <dsp:cNvPr id="0" name=""/>
        <dsp:cNvSpPr/>
      </dsp:nvSpPr>
      <dsp:spPr>
        <a:xfrm>
          <a:off x="0" y="813196"/>
          <a:ext cx="453707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2D864F-B012-4E28-9E2D-048136A54053}">
      <dsp:nvSpPr>
        <dsp:cNvPr id="0" name=""/>
        <dsp:cNvSpPr/>
      </dsp:nvSpPr>
      <dsp:spPr>
        <a:xfrm>
          <a:off x="0" y="813196"/>
          <a:ext cx="4537075" cy="4065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Microservices</a:t>
          </a:r>
        </a:p>
      </dsp:txBody>
      <dsp:txXfrm>
        <a:off x="0" y="813196"/>
        <a:ext cx="4537075" cy="406598"/>
      </dsp:txXfrm>
    </dsp:sp>
    <dsp:sp modelId="{012E96F7-4F0E-4079-8AAC-9E210A9E4973}">
      <dsp:nvSpPr>
        <dsp:cNvPr id="0" name=""/>
        <dsp:cNvSpPr/>
      </dsp:nvSpPr>
      <dsp:spPr>
        <a:xfrm>
          <a:off x="0" y="1219795"/>
          <a:ext cx="453707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EA212F-3150-4B65-A777-441593F133D0}">
      <dsp:nvSpPr>
        <dsp:cNvPr id="0" name=""/>
        <dsp:cNvSpPr/>
      </dsp:nvSpPr>
      <dsp:spPr>
        <a:xfrm>
          <a:off x="0" y="1219795"/>
          <a:ext cx="4537075" cy="4065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Project Overview</a:t>
          </a:r>
        </a:p>
      </dsp:txBody>
      <dsp:txXfrm>
        <a:off x="0" y="1219795"/>
        <a:ext cx="4537075" cy="406598"/>
      </dsp:txXfrm>
    </dsp:sp>
    <dsp:sp modelId="{26ECC791-279A-410E-AA28-5F424DDECFF7}">
      <dsp:nvSpPr>
        <dsp:cNvPr id="0" name=""/>
        <dsp:cNvSpPr/>
      </dsp:nvSpPr>
      <dsp:spPr>
        <a:xfrm>
          <a:off x="0" y="1626393"/>
          <a:ext cx="453707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4693C9-AFF7-47D4-ABD8-FD54CF6301A9}">
      <dsp:nvSpPr>
        <dsp:cNvPr id="0" name=""/>
        <dsp:cNvSpPr/>
      </dsp:nvSpPr>
      <dsp:spPr>
        <a:xfrm>
          <a:off x="0" y="1626393"/>
          <a:ext cx="4537075" cy="4065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Onboarding-Architecture</a:t>
          </a:r>
        </a:p>
      </dsp:txBody>
      <dsp:txXfrm>
        <a:off x="0" y="1626393"/>
        <a:ext cx="4537075" cy="406598"/>
      </dsp:txXfrm>
    </dsp:sp>
    <dsp:sp modelId="{EDBE1539-E898-46C0-8A3F-1698541B5D93}">
      <dsp:nvSpPr>
        <dsp:cNvPr id="0" name=""/>
        <dsp:cNvSpPr/>
      </dsp:nvSpPr>
      <dsp:spPr>
        <a:xfrm>
          <a:off x="0" y="2032991"/>
          <a:ext cx="453707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42B424F-56EE-450A-A931-671C7F814BAA}">
      <dsp:nvSpPr>
        <dsp:cNvPr id="0" name=""/>
        <dsp:cNvSpPr/>
      </dsp:nvSpPr>
      <dsp:spPr>
        <a:xfrm>
          <a:off x="0" y="2032991"/>
          <a:ext cx="4537075" cy="4065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Project Flow</a:t>
          </a:r>
        </a:p>
      </dsp:txBody>
      <dsp:txXfrm>
        <a:off x="0" y="2032991"/>
        <a:ext cx="4537075" cy="406598"/>
      </dsp:txXfrm>
    </dsp:sp>
    <dsp:sp modelId="{970AA308-4D7F-4425-983F-3687C005D595}">
      <dsp:nvSpPr>
        <dsp:cNvPr id="0" name=""/>
        <dsp:cNvSpPr/>
      </dsp:nvSpPr>
      <dsp:spPr>
        <a:xfrm>
          <a:off x="0" y="2439590"/>
          <a:ext cx="453707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347959-D097-4D98-A02D-0BE54B0FF1A1}">
      <dsp:nvSpPr>
        <dsp:cNvPr id="0" name=""/>
        <dsp:cNvSpPr/>
      </dsp:nvSpPr>
      <dsp:spPr>
        <a:xfrm>
          <a:off x="0" y="2439590"/>
          <a:ext cx="4537075" cy="4065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Technology and Tools Used</a:t>
          </a:r>
        </a:p>
      </dsp:txBody>
      <dsp:txXfrm>
        <a:off x="0" y="2439590"/>
        <a:ext cx="4537075" cy="406598"/>
      </dsp:txXfrm>
    </dsp:sp>
    <dsp:sp modelId="{76233458-E8ED-4304-9B66-092E09408FDF}">
      <dsp:nvSpPr>
        <dsp:cNvPr id="0" name=""/>
        <dsp:cNvSpPr/>
      </dsp:nvSpPr>
      <dsp:spPr>
        <a:xfrm>
          <a:off x="0" y="2846188"/>
          <a:ext cx="453707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835A196-7671-4BDF-A23C-B6463DACF243}">
      <dsp:nvSpPr>
        <dsp:cNvPr id="0" name=""/>
        <dsp:cNvSpPr/>
      </dsp:nvSpPr>
      <dsp:spPr>
        <a:xfrm>
          <a:off x="0" y="2846188"/>
          <a:ext cx="4537075" cy="4065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Conclusion</a:t>
          </a:r>
        </a:p>
      </dsp:txBody>
      <dsp:txXfrm>
        <a:off x="0" y="2846188"/>
        <a:ext cx="4537075" cy="40659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FFC3A3E-160D-4391-8E4A-A6E3A1E61AA1}">
      <dsp:nvSpPr>
        <dsp:cNvPr id="0" name=""/>
        <dsp:cNvSpPr/>
      </dsp:nvSpPr>
      <dsp:spPr>
        <a:xfrm rot="10800000">
          <a:off x="1170036" y="0"/>
          <a:ext cx="4193190" cy="696212"/>
        </a:xfrm>
        <a:prstGeom prst="homePlat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7010" tIns="114300" rIns="21336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Sports</a:t>
          </a:r>
          <a:endParaRPr lang="en-IN" sz="3000" kern="1200" dirty="0"/>
        </a:p>
      </dsp:txBody>
      <dsp:txXfrm rot="10800000">
        <a:off x="1344089" y="0"/>
        <a:ext cx="4019137" cy="696212"/>
      </dsp:txXfrm>
    </dsp:sp>
    <dsp:sp modelId="{76B5FD8E-CD4A-4D78-BB42-EE5948938B6B}">
      <dsp:nvSpPr>
        <dsp:cNvPr id="0" name=""/>
        <dsp:cNvSpPr/>
      </dsp:nvSpPr>
      <dsp:spPr>
        <a:xfrm>
          <a:off x="758345" y="0"/>
          <a:ext cx="730500" cy="773839"/>
        </a:xfrm>
        <a:prstGeom prst="actionButtonHom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l="-8000" r="-8000"/>
          </a:stretch>
        </a:blip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cene3d>
          <a:camera prst="orthographicFront"/>
          <a:lightRig rig="flat" dir="t"/>
        </a:scene3d>
        <a:sp3d z="127000" prstMaterial="plastic">
          <a:bevelT w="88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DAAB553F-ECC6-436C-AAE9-855196F17E10}">
      <dsp:nvSpPr>
        <dsp:cNvPr id="0" name=""/>
        <dsp:cNvSpPr/>
      </dsp:nvSpPr>
      <dsp:spPr>
        <a:xfrm rot="10800000">
          <a:off x="1172702" y="871612"/>
          <a:ext cx="4193190" cy="696212"/>
        </a:xfrm>
        <a:prstGeom prst="homePlat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7010" tIns="114300" rIns="21336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Player</a:t>
          </a:r>
          <a:endParaRPr lang="en-IN" sz="3000" kern="1200" dirty="0"/>
        </a:p>
      </dsp:txBody>
      <dsp:txXfrm rot="10800000">
        <a:off x="1346755" y="871612"/>
        <a:ext cx="4019137" cy="696212"/>
      </dsp:txXfrm>
    </dsp:sp>
    <dsp:sp modelId="{FEE50BCC-BA3F-4FE3-90AA-BF5A4FF106CA}">
      <dsp:nvSpPr>
        <dsp:cNvPr id="0" name=""/>
        <dsp:cNvSpPr/>
      </dsp:nvSpPr>
      <dsp:spPr>
        <a:xfrm>
          <a:off x="887543" y="982964"/>
          <a:ext cx="696212" cy="696212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cene3d>
          <a:camera prst="orthographicFront"/>
          <a:lightRig rig="flat" dir="t"/>
        </a:scene3d>
        <a:sp3d z="127000" prstMaterial="plastic">
          <a:bevelT w="88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B0C76AD9-BA5C-442E-98C2-8112CB31016B}">
      <dsp:nvSpPr>
        <dsp:cNvPr id="0" name=""/>
        <dsp:cNvSpPr/>
      </dsp:nvSpPr>
      <dsp:spPr>
        <a:xfrm rot="10800000">
          <a:off x="1217936" y="1734746"/>
          <a:ext cx="4087815" cy="696212"/>
        </a:xfrm>
        <a:prstGeom prst="homePlat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7010" tIns="114300" rIns="21336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Participation</a:t>
          </a:r>
          <a:endParaRPr lang="en-IN" sz="3000" kern="1200" dirty="0"/>
        </a:p>
      </dsp:txBody>
      <dsp:txXfrm rot="10800000">
        <a:off x="1391989" y="1734746"/>
        <a:ext cx="3913762" cy="696212"/>
      </dsp:txXfrm>
    </dsp:sp>
    <dsp:sp modelId="{A252FBD7-594F-44C7-B8EC-0F798BEC4A53}">
      <dsp:nvSpPr>
        <dsp:cNvPr id="0" name=""/>
        <dsp:cNvSpPr/>
      </dsp:nvSpPr>
      <dsp:spPr>
        <a:xfrm>
          <a:off x="854172" y="1825261"/>
          <a:ext cx="696212" cy="696212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cene3d>
          <a:camera prst="orthographicFront"/>
          <a:lightRig rig="flat" dir="t"/>
        </a:scene3d>
        <a:sp3d z="127000" prstMaterial="plastic">
          <a:bevelT w="88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DFDBDF61-098C-47B4-B92A-C0AF16A865EE}">
      <dsp:nvSpPr>
        <dsp:cNvPr id="0" name=""/>
        <dsp:cNvSpPr/>
      </dsp:nvSpPr>
      <dsp:spPr>
        <a:xfrm rot="10800000">
          <a:off x="1230232" y="2791038"/>
          <a:ext cx="4193190" cy="696212"/>
        </a:xfrm>
        <a:prstGeom prst="homePlat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7010" tIns="114300" rIns="21336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Authorization</a:t>
          </a:r>
          <a:endParaRPr lang="en-IN" sz="3000" kern="1200" dirty="0"/>
        </a:p>
      </dsp:txBody>
      <dsp:txXfrm rot="10800000">
        <a:off x="1404285" y="2791038"/>
        <a:ext cx="4019137" cy="696212"/>
      </dsp:txXfrm>
    </dsp:sp>
    <dsp:sp modelId="{30C12B64-DC1B-43FD-9998-D69B0B29D014}">
      <dsp:nvSpPr>
        <dsp:cNvPr id="0" name=""/>
        <dsp:cNvSpPr/>
      </dsp:nvSpPr>
      <dsp:spPr>
        <a:xfrm>
          <a:off x="882126" y="2791038"/>
          <a:ext cx="696212" cy="696212"/>
        </a:xfrm>
        <a:prstGeom prst="ellipse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cene3d>
          <a:camera prst="orthographicFront"/>
          <a:lightRig rig="flat" dir="t"/>
        </a:scene3d>
        <a:sp3d z="127000" prstMaterial="plastic">
          <a:bevelT w="88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5f6af9dd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5f6af9dd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51622d556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251622d556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693595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51622d556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51622d556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16341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d9c67055b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1d9c67055b_0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d9c67055b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1d9c67055b_0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55058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d9c67055b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1d9c67055b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51622d556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51622d556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29001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51622d556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51622d556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51d9112ad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251d9112ad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51622d556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51622d556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33068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46ee7dff8_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46ee7dff8_1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51d23597c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251d23597c_1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48831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51622d556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51622d556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89644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51622d556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251622d556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1454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51622d556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51622d556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37607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6216" y="1085850"/>
            <a:ext cx="6619244" cy="2497186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6216" y="3583035"/>
            <a:ext cx="6619244" cy="646065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080912599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7" y="3600440"/>
            <a:ext cx="6619243" cy="425054"/>
          </a:xfrm>
        </p:spPr>
        <p:txBody>
          <a:bodyPr anchor="b">
            <a:normAutofit/>
          </a:bodyPr>
          <a:lstStyle>
            <a:lvl1pPr algn="l">
              <a:defRPr sz="1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66216" y="514350"/>
            <a:ext cx="6619244" cy="27305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217" y="4025494"/>
            <a:ext cx="6619242" cy="370284"/>
          </a:xfrm>
        </p:spPr>
        <p:txBody>
          <a:bodyPr>
            <a:normAutofit/>
          </a:bodyPr>
          <a:lstStyle>
            <a:lvl1pPr marL="0" indent="0">
              <a:buNone/>
              <a:defRPr sz="9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2/6/2023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800311966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6" y="1085850"/>
            <a:ext cx="6619244" cy="14859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216" y="2743200"/>
            <a:ext cx="6619244" cy="1771650"/>
          </a:xfrm>
        </p:spPr>
        <p:txBody>
          <a:bodyPr anchor="ctr">
            <a:normAutofit/>
          </a:bodyPr>
          <a:lstStyle>
            <a:lvl1pPr marL="0" indent="0">
              <a:buNone/>
              <a:defRPr sz="13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2/6/2023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66674829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1101" y="1085850"/>
            <a:ext cx="5999486" cy="1742531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447800" y="2828380"/>
            <a:ext cx="5459737" cy="256631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05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216" y="3262993"/>
            <a:ext cx="6619244" cy="1257300"/>
          </a:xfrm>
        </p:spPr>
        <p:txBody>
          <a:bodyPr anchor="ctr">
            <a:normAutofit/>
          </a:bodyPr>
          <a:lstStyle>
            <a:lvl1pPr marL="0" indent="0">
              <a:buNone/>
              <a:defRPr sz="13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2/6/2023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sp>
        <p:nvSpPr>
          <p:cNvPr id="12" name="TextBox 11"/>
          <p:cNvSpPr txBox="1"/>
          <p:nvPr/>
        </p:nvSpPr>
        <p:spPr>
          <a:xfrm>
            <a:off x="673721" y="728440"/>
            <a:ext cx="601434" cy="1500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9150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997868" y="1960341"/>
            <a:ext cx="601434" cy="1500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9150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53339518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6" y="2343151"/>
            <a:ext cx="6619245" cy="1239885"/>
          </a:xfrm>
        </p:spPr>
        <p:txBody>
          <a:bodyPr anchor="b"/>
          <a:lstStyle>
            <a:lvl1pPr algn="l">
              <a:defRPr sz="3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216" y="3583036"/>
            <a:ext cx="6619244" cy="645300"/>
          </a:xfrm>
        </p:spPr>
        <p:txBody>
          <a:bodyPr anchor="t"/>
          <a:lstStyle>
            <a:lvl1pPr marL="0" indent="0" algn="l">
              <a:buNone/>
              <a:defRPr sz="15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2/6/2023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12297923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1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4710" y="1485900"/>
            <a:ext cx="2210150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489347" y="2000250"/>
            <a:ext cx="2195513" cy="2692004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2745" y="1485900"/>
            <a:ext cx="2202181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2904829" y="2000250"/>
            <a:ext cx="2210096" cy="2692004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3525" y="1485900"/>
            <a:ext cx="2199085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5343525" y="2000250"/>
            <a:ext cx="2199085" cy="2692004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2794607" y="1600200"/>
            <a:ext cx="0" cy="29718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221670" y="1600200"/>
            <a:ext cx="0" cy="297516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2/6/2023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78067400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1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9347" y="3188212"/>
            <a:ext cx="2205038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489347" y="1657350"/>
            <a:ext cx="2205038" cy="1143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489347" y="3620409"/>
            <a:ext cx="2205038" cy="494392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7032" y="3188212"/>
            <a:ext cx="2197894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2917031" y="1657350"/>
            <a:ext cx="2197894" cy="1143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2916016" y="3620408"/>
            <a:ext cx="2200805" cy="494392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3525" y="3188212"/>
            <a:ext cx="2199085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343525" y="1657350"/>
            <a:ext cx="2199085" cy="1143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5343432" y="3620406"/>
            <a:ext cx="2201998" cy="494392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2794607" y="1600200"/>
            <a:ext cx="0" cy="29718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5221670" y="1600200"/>
            <a:ext cx="0" cy="297516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2/6/2023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158172261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451081857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228159" y="322660"/>
            <a:ext cx="1314451" cy="4369594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89348" y="665561"/>
            <a:ext cx="5567362" cy="402669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142734097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1_Section 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6904807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1">
  <p:cSld name="Section title and description 1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3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sldNum" idx="12"/>
          </p:nvPr>
        </p:nvSpPr>
        <p:spPr>
          <a:xfrm>
            <a:off x="8536300" y="474985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394892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756023256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3692660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1 2">
  <p:cSld name="Section title and description 1 2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4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75" name="Google Shape;75;p14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76" name="Google Shape;76;p14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7" name="Google Shape;77;p1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192485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7" y="2146300"/>
            <a:ext cx="6619243" cy="1436735"/>
          </a:xfrm>
        </p:spPr>
        <p:txBody>
          <a:bodyPr anchor="b"/>
          <a:lstStyle>
            <a:lvl1pPr algn="l">
              <a:defRPr sz="3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216" y="3583036"/>
            <a:ext cx="6619244" cy="645300"/>
          </a:xfrm>
        </p:spPr>
        <p:txBody>
          <a:bodyPr anchor="t"/>
          <a:lstStyle>
            <a:lvl1pPr marL="0" indent="0" algn="l">
              <a:buNone/>
              <a:defRPr sz="15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872299068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7485" y="1545432"/>
            <a:ext cx="3297254" cy="3146822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40870" y="1542069"/>
            <a:ext cx="3297256" cy="3150184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90324089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485" y="1428750"/>
            <a:ext cx="3297254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7485" y="1885950"/>
            <a:ext cx="3297254" cy="2806304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40872" y="1428750"/>
            <a:ext cx="3297254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40872" y="1885950"/>
            <a:ext cx="3297254" cy="2806304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2/6/2023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2796444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2/6/2023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43849317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2/6/2023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671571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5" y="1085850"/>
            <a:ext cx="2550798" cy="1085850"/>
          </a:xfrm>
        </p:spPr>
        <p:txBody>
          <a:bodyPr anchor="b"/>
          <a:lstStyle>
            <a:lvl1pPr algn="l">
              <a:defRPr sz="1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8462" y="1085850"/>
            <a:ext cx="3896998" cy="3429000"/>
          </a:xfrm>
        </p:spPr>
        <p:txBody>
          <a:bodyPr anchor="ctr">
            <a:normAutofit/>
          </a:bodyPr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215" y="2346961"/>
            <a:ext cx="2550797" cy="2171699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2/6/2023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83220111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430" y="1390644"/>
            <a:ext cx="3819680" cy="1181106"/>
          </a:xfrm>
        </p:spPr>
        <p:txBody>
          <a:bodyPr anchor="b">
            <a:normAutofit/>
          </a:bodyPr>
          <a:lstStyle>
            <a:lvl1pPr algn="l">
              <a:defRPr sz="27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12160" y="857250"/>
            <a:ext cx="2400300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216" y="2743200"/>
            <a:ext cx="3813734" cy="1028700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456861385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5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3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002264"/>
            <a:ext cx="3027759" cy="314123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169261"/>
            <a:ext cx="1141809" cy="1774090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6456759" y="1257300"/>
            <a:ext cx="2114550" cy="211455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5999560" y="1"/>
            <a:ext cx="1202540" cy="85605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6454408" y="4572000"/>
            <a:ext cx="745301" cy="5715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84584" y="339538"/>
            <a:ext cx="7053542" cy="105039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484" y="1539689"/>
            <a:ext cx="6709906" cy="31466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7616730" y="1343026"/>
            <a:ext cx="742949" cy="2285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825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2/6/2023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6713680" y="2418973"/>
            <a:ext cx="2894846" cy="2286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25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64406" y="221797"/>
            <a:ext cx="628649" cy="57576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1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8377835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176" r:id="rId1"/>
    <p:sldLayoutId id="2147484177" r:id="rId2"/>
    <p:sldLayoutId id="2147484178" r:id="rId3"/>
    <p:sldLayoutId id="2147484179" r:id="rId4"/>
    <p:sldLayoutId id="2147484180" r:id="rId5"/>
    <p:sldLayoutId id="2147484181" r:id="rId6"/>
    <p:sldLayoutId id="2147484182" r:id="rId7"/>
    <p:sldLayoutId id="2147484183" r:id="rId8"/>
    <p:sldLayoutId id="2147484184" r:id="rId9"/>
    <p:sldLayoutId id="2147484185" r:id="rId10"/>
    <p:sldLayoutId id="2147484186" r:id="rId11"/>
    <p:sldLayoutId id="2147484187" r:id="rId12"/>
    <p:sldLayoutId id="2147484188" r:id="rId13"/>
    <p:sldLayoutId id="2147484189" r:id="rId14"/>
    <p:sldLayoutId id="2147484190" r:id="rId15"/>
    <p:sldLayoutId id="2147484191" r:id="rId16"/>
    <p:sldLayoutId id="2147484192" r:id="rId17"/>
    <p:sldLayoutId id="2147484193" r:id="rId18"/>
    <p:sldLayoutId id="2147484194" r:id="rId19"/>
    <p:sldLayoutId id="2147484195" r:id="rId20"/>
    <p:sldLayoutId id="2147484196" r:id="rId21"/>
  </p:sldLayoutIdLst>
  <p:hf sldNum="0" hdr="0" ftr="0" dt="0"/>
  <p:txStyles>
    <p:titleStyle>
      <a:lvl1pPr algn="l" defTabSz="342900" rtl="0" eaLnBrk="1" latinLnBrk="0" hangingPunct="1">
        <a:spcBef>
          <a:spcPct val="0"/>
        </a:spcBef>
        <a:buNone/>
        <a:defRPr sz="315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57175" indent="-257175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5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557213" indent="-214313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35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8572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2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2001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15430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187950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2288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25717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29146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jpeg"/><Relationship Id="rId5" Type="http://schemas.openxmlformats.org/officeDocument/2006/relationships/image" Target="../media/image33.jpeg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g"/><Relationship Id="rId3" Type="http://schemas.openxmlformats.org/officeDocument/2006/relationships/image" Target="../media/image13.png"/><Relationship Id="rId7" Type="http://schemas.openxmlformats.org/officeDocument/2006/relationships/image" Target="../media/image1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1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alphaModFix amt="56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15" descr="Open Chromebook laptop computer"/>
          <p:cNvPicPr preferRelativeResize="0"/>
          <p:nvPr/>
        </p:nvPicPr>
        <p:blipFill rotWithShape="1">
          <a:blip r:embed="rId4">
            <a:alphaModFix/>
          </a:blip>
          <a:srcRect r="3344"/>
          <a:stretch/>
        </p:blipFill>
        <p:spPr>
          <a:xfrm>
            <a:off x="4606900" y="1399750"/>
            <a:ext cx="4537098" cy="2822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5" descr="Portrait-oriented black smaptphone"/>
          <p:cNvPicPr preferRelativeResize="0"/>
          <p:nvPr/>
        </p:nvPicPr>
        <p:blipFill rotWithShape="1">
          <a:blip r:embed="rId5">
            <a:alphaModFix/>
          </a:blip>
          <a:srcRect r="19980"/>
          <a:stretch/>
        </p:blipFill>
        <p:spPr>
          <a:xfrm>
            <a:off x="4018122" y="2571750"/>
            <a:ext cx="923075" cy="2265601"/>
          </a:xfrm>
          <a:prstGeom prst="rect">
            <a:avLst/>
          </a:prstGeom>
          <a:noFill/>
          <a:ln>
            <a:noFill/>
          </a:ln>
          <a:effectLst>
            <a:reflection stA="20000" endPos="4000" fadeDir="5400012" sy="-100000" algn="bl" rotWithShape="0"/>
          </a:effectLst>
        </p:spPr>
      </p:pic>
      <p:sp>
        <p:nvSpPr>
          <p:cNvPr id="85" name="Google Shape;85;p15"/>
          <p:cNvSpPr txBox="1">
            <a:spLocks noGrp="1"/>
          </p:cNvSpPr>
          <p:nvPr>
            <p:ph type="ctrTitle"/>
          </p:nvPr>
        </p:nvSpPr>
        <p:spPr>
          <a:xfrm>
            <a:off x="732213" y="1170476"/>
            <a:ext cx="3787800" cy="222757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dirty="0">
                <a:solidFill>
                  <a:srgbClr val="FF00FF"/>
                </a:solidFill>
              </a:rPr>
            </a:br>
            <a:br>
              <a:rPr lang="en-US" dirty="0">
                <a:solidFill>
                  <a:srgbClr val="FF00FF"/>
                </a:solidFill>
              </a:rPr>
            </a:br>
            <a:br>
              <a:rPr lang="en-US" dirty="0">
                <a:solidFill>
                  <a:srgbClr val="FF00FF"/>
                </a:solidFill>
              </a:rPr>
            </a:br>
            <a:br>
              <a:rPr lang="en-US" sz="4800" b="1" dirty="0">
                <a:solidFill>
                  <a:schemeClr val="tx1"/>
                </a:solidFill>
                <a:latin typeface="Arial Narrow" panose="020B0606020202030204" pitchFamily="34" charset="0"/>
              </a:rPr>
            </a:br>
            <a:r>
              <a:rPr lang="en-US" sz="4800" b="1" dirty="0">
                <a:solidFill>
                  <a:schemeClr val="bg1">
                    <a:lumMod val="95000"/>
                    <a:lumOff val="5000"/>
                  </a:schemeClr>
                </a:solidFill>
                <a:latin typeface="Arial Narrow" panose="020B0606020202030204" pitchFamily="34" charset="0"/>
              </a:rPr>
              <a:t>Sports Event Management System</a:t>
            </a:r>
            <a:br>
              <a:rPr lang="en-US" sz="4800" b="1" dirty="0">
                <a:solidFill>
                  <a:schemeClr val="bg1">
                    <a:lumMod val="95000"/>
                    <a:lumOff val="5000"/>
                  </a:schemeClr>
                </a:solidFill>
                <a:latin typeface="Arial Narrow" panose="020B0606020202030204" pitchFamily="34" charset="0"/>
              </a:rPr>
            </a:br>
            <a:endParaRPr lang="en-US" sz="4800" b="1" dirty="0">
              <a:solidFill>
                <a:schemeClr val="bg1">
                  <a:lumMod val="95000"/>
                  <a:lumOff val="5000"/>
                </a:schemeClr>
              </a:solidFill>
              <a:latin typeface="Arial Narrow" panose="020B0606020202030204" pitchFamily="34" charset="0"/>
            </a:endParaRPr>
          </a:p>
        </p:txBody>
      </p:sp>
      <p:sp>
        <p:nvSpPr>
          <p:cNvPr id="86" name="Google Shape;86;p15"/>
          <p:cNvSpPr txBox="1">
            <a:spLocks noGrp="1"/>
          </p:cNvSpPr>
          <p:nvPr>
            <p:ph type="subTitle" idx="1"/>
          </p:nvPr>
        </p:nvSpPr>
        <p:spPr>
          <a:xfrm>
            <a:off x="-122327" y="3398048"/>
            <a:ext cx="3787800" cy="82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 b="1">
                <a:solidFill>
                  <a:schemeClr val="accent1">
                    <a:lumMod val="50000"/>
                  </a:schemeClr>
                </a:solidFill>
              </a:rPr>
              <a:t>TEAM: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 b="1">
                <a:solidFill>
                  <a:srgbClr val="C00000"/>
                </a:solidFill>
              </a:rPr>
              <a:t>Rajeeva 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 b="1">
                <a:solidFill>
                  <a:srgbClr val="C00000"/>
                </a:solidFill>
              </a:rPr>
              <a:t>Mahadevaprasad M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 b="1">
                <a:solidFill>
                  <a:srgbClr val="C00000"/>
                </a:solidFill>
              </a:rPr>
              <a:t>Prajwal H M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IN" sz="2000" b="1"/>
          </a:p>
          <a:p>
            <a:pPr marL="0" lvl="0" indent="0" algn="ctr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IN" sz="2000" b="1">
              <a:highlight>
                <a:srgbClr val="FFFFFF"/>
              </a:highlight>
            </a:endParaRPr>
          </a:p>
          <a:p>
            <a:pPr marL="0" lvl="0" indent="0" algn="ctr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IN" sz="2000" b="1">
              <a:highlight>
                <a:srgbClr val="FFFFFF"/>
              </a:highlight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A9E994-862A-4D66-8BAA-5AFAD35E03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80137" y="2759335"/>
            <a:ext cx="861060" cy="1890429"/>
          </a:xfrm>
          <a:prstGeom prst="rect">
            <a:avLst/>
          </a:prstGeom>
        </p:spPr>
      </p:pic>
      <p:pic>
        <p:nvPicPr>
          <p:cNvPr id="3" name="Picture 2" descr="A picture containing athletic game, sport&#10;&#10;Description automatically generated">
            <a:extLst>
              <a:ext uri="{FF2B5EF4-FFF2-40B4-BE49-F238E27FC236}">
                <a16:creationId xmlns:a16="http://schemas.microsoft.com/office/drawing/2014/main" id="{9DE2B210-5E8D-4366-8E6B-EED875727B6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79039" y="1629015"/>
            <a:ext cx="3473183" cy="198248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0"/>
          <p:cNvSpPr txBox="1">
            <a:spLocks noGrp="1"/>
          </p:cNvSpPr>
          <p:nvPr>
            <p:ph type="title"/>
          </p:nvPr>
        </p:nvSpPr>
        <p:spPr>
          <a:xfrm>
            <a:off x="243120" y="-17760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Architecture</a:t>
            </a:r>
            <a:endParaRPr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1E50627E-08F2-412D-A4F8-F1AE8600A8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endParaRPr lang="en-IN" dirty="0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7895D959-14D4-4326-A848-42E5355143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964" y="1202172"/>
            <a:ext cx="8520600" cy="33658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851467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6"/>
          <p:cNvSpPr txBox="1">
            <a:spLocks noGrp="1"/>
          </p:cNvSpPr>
          <p:nvPr>
            <p:ph type="title"/>
          </p:nvPr>
        </p:nvSpPr>
        <p:spPr>
          <a:xfrm>
            <a:off x="978077" y="988943"/>
            <a:ext cx="4350697" cy="3165615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algn="r" defTabSz="457200">
              <a:spcBef>
                <a:spcPct val="0"/>
              </a:spcBef>
              <a:spcAft>
                <a:spcPts val="0"/>
              </a:spcAft>
            </a:pPr>
            <a:r>
              <a:rPr lang="en-US" sz="5000">
                <a:solidFill>
                  <a:schemeClr val="tx2">
                    <a:lumMod val="75000"/>
                  </a:schemeClr>
                </a:solidFill>
              </a:rPr>
              <a:t> Project Flow </a:t>
            </a:r>
          </a:p>
        </p:txBody>
      </p:sp>
    </p:spTree>
    <p:extLst>
      <p:ext uri="{BB962C8B-B14F-4D97-AF65-F5344CB8AC3E}">
        <p14:creationId xmlns:p14="http://schemas.microsoft.com/office/powerpoint/2010/main" val="31246110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Rectangle 85">
            <a:extLst>
              <a:ext uri="{FF2B5EF4-FFF2-40B4-BE49-F238E27FC236}">
                <a16:creationId xmlns:a16="http://schemas.microsoft.com/office/drawing/2014/main" id="{FF3E2B68-FE09-45EC-8197-6CFD4C09B58C}"/>
              </a:ext>
            </a:extLst>
          </p:cNvPr>
          <p:cNvSpPr/>
          <p:nvPr/>
        </p:nvSpPr>
        <p:spPr>
          <a:xfrm flipH="1">
            <a:off x="521237" y="62237"/>
            <a:ext cx="199334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sz="2400" dirty="0">
                <a:latin typeface="Economica" panose="020B0604020202020204" charset="0"/>
              </a:rPr>
              <a:t> </a:t>
            </a:r>
            <a:r>
              <a:rPr lang="en-US" sz="2400" dirty="0">
                <a:latin typeface="Economica" panose="020B0604020202020204" charset="0"/>
              </a:rPr>
              <a:t>Project Flow 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6D8616C-6772-4889-8E5E-76517112BCAA}"/>
              </a:ext>
            </a:extLst>
          </p:cNvPr>
          <p:cNvCxnSpPr>
            <a:endCxn id="8" idx="0"/>
          </p:cNvCxnSpPr>
          <p:nvPr/>
        </p:nvCxnSpPr>
        <p:spPr>
          <a:xfrm flipV="1">
            <a:off x="3877128" y="1110162"/>
            <a:ext cx="7620" cy="4856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2562114-89F9-40DC-BBFC-96AC8605E069}"/>
              </a:ext>
            </a:extLst>
          </p:cNvPr>
          <p:cNvCxnSpPr>
            <a:cxnSpLocks/>
            <a:stCxn id="12" idx="1"/>
            <a:endCxn id="11" idx="3"/>
          </p:cNvCxnSpPr>
          <p:nvPr/>
        </p:nvCxnSpPr>
        <p:spPr>
          <a:xfrm flipH="1" flipV="1">
            <a:off x="4086897" y="1841298"/>
            <a:ext cx="159801" cy="24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85EFA20-389E-42E8-A849-E08FA8C2E247}"/>
              </a:ext>
            </a:extLst>
          </p:cNvPr>
          <p:cNvCxnSpPr>
            <a:cxnSpLocks/>
          </p:cNvCxnSpPr>
          <p:nvPr/>
        </p:nvCxnSpPr>
        <p:spPr>
          <a:xfrm>
            <a:off x="3684798" y="1998294"/>
            <a:ext cx="0" cy="4902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333850AA-15E3-4997-8F3C-6F6B833D24F4}"/>
              </a:ext>
            </a:extLst>
          </p:cNvPr>
          <p:cNvCxnSpPr>
            <a:cxnSpLocks/>
          </p:cNvCxnSpPr>
          <p:nvPr/>
        </p:nvCxnSpPr>
        <p:spPr>
          <a:xfrm>
            <a:off x="8000445" y="3519496"/>
            <a:ext cx="0" cy="2541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89DE68A3-B178-43FA-9AF9-4F647E74E669}"/>
              </a:ext>
            </a:extLst>
          </p:cNvPr>
          <p:cNvGrpSpPr/>
          <p:nvPr/>
        </p:nvGrpSpPr>
        <p:grpSpPr>
          <a:xfrm>
            <a:off x="3012337" y="293070"/>
            <a:ext cx="2240201" cy="1695872"/>
            <a:chOff x="2977978" y="340756"/>
            <a:chExt cx="2240201" cy="2413456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85A9010-E79B-4D35-AE1E-E5FE520029DF}"/>
                </a:ext>
              </a:extLst>
            </p:cNvPr>
            <p:cNvSpPr/>
            <p:nvPr/>
          </p:nvSpPr>
          <p:spPr>
            <a:xfrm>
              <a:off x="3347469" y="1503589"/>
              <a:ext cx="1005840" cy="39624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b="1" dirty="0">
                  <a:solidFill>
                    <a:schemeClr val="tx1"/>
                  </a:solidFill>
                </a:rPr>
                <a:t>Home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CFBBC002-CA58-4D5A-9A42-3167CE09C8C6}"/>
                </a:ext>
              </a:extLst>
            </p:cNvPr>
            <p:cNvCxnSpPr/>
            <p:nvPr/>
          </p:nvCxnSpPr>
          <p:spPr>
            <a:xfrm>
              <a:off x="3842769" y="1899828"/>
              <a:ext cx="7620" cy="22098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D1E25B47-8706-47A5-8795-580E8DC22115}"/>
                </a:ext>
              </a:extLst>
            </p:cNvPr>
            <p:cNvCxnSpPr>
              <a:cxnSpLocks/>
            </p:cNvCxnSpPr>
            <p:nvPr/>
          </p:nvCxnSpPr>
          <p:spPr>
            <a:xfrm>
              <a:off x="3127129" y="2110403"/>
              <a:ext cx="1975069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C2FAE34-9A6B-4EF4-B6E4-5B2D050B729D}"/>
                </a:ext>
              </a:extLst>
            </p:cNvPr>
            <p:cNvSpPr/>
            <p:nvPr/>
          </p:nvSpPr>
          <p:spPr>
            <a:xfrm>
              <a:off x="2977978" y="2333975"/>
              <a:ext cx="1074560" cy="42023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b="1" dirty="0">
                  <a:solidFill>
                    <a:schemeClr val="tx1"/>
                  </a:solidFill>
                </a:rPr>
                <a:t>Login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2F8EF6C-1E26-4B4E-A4E0-43440C2B8E3A}"/>
                </a:ext>
              </a:extLst>
            </p:cNvPr>
            <p:cNvSpPr/>
            <p:nvPr/>
          </p:nvSpPr>
          <p:spPr>
            <a:xfrm>
              <a:off x="4212339" y="2349409"/>
              <a:ext cx="1005840" cy="39624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b="1" dirty="0">
                  <a:solidFill>
                    <a:schemeClr val="tx1"/>
                  </a:solidFill>
                </a:rPr>
                <a:t>Register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236DB2A8-803A-4114-A669-0BADE834ADBE}"/>
                </a:ext>
              </a:extLst>
            </p:cNvPr>
            <p:cNvCxnSpPr/>
            <p:nvPr/>
          </p:nvCxnSpPr>
          <p:spPr>
            <a:xfrm>
              <a:off x="3485077" y="2094138"/>
              <a:ext cx="7620" cy="22098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6" name="Graphic 35" descr="User with solid fill">
              <a:extLst>
                <a:ext uri="{FF2B5EF4-FFF2-40B4-BE49-F238E27FC236}">
                  <a16:creationId xmlns:a16="http://schemas.microsoft.com/office/drawing/2014/main" id="{393E83FE-19AE-4298-B666-EF24F0BFEB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369726" y="340756"/>
              <a:ext cx="914400" cy="1065422"/>
            </a:xfrm>
            <a:prstGeom prst="rect">
              <a:avLst/>
            </a:prstGeom>
          </p:spPr>
        </p:pic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9AD20D6C-D57B-43EC-9578-3C7223DB8980}"/>
              </a:ext>
            </a:extLst>
          </p:cNvPr>
          <p:cNvGrpSpPr/>
          <p:nvPr/>
        </p:nvGrpSpPr>
        <p:grpSpPr>
          <a:xfrm>
            <a:off x="782458" y="2523652"/>
            <a:ext cx="7934319" cy="1982721"/>
            <a:chOff x="1101515" y="3491946"/>
            <a:chExt cx="7934319" cy="1822140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E4B0FF1E-247A-465B-9D01-618AB0A7046B}"/>
                </a:ext>
              </a:extLst>
            </p:cNvPr>
            <p:cNvCxnSpPr>
              <a:cxnSpLocks/>
            </p:cNvCxnSpPr>
            <p:nvPr/>
          </p:nvCxnSpPr>
          <p:spPr>
            <a:xfrm>
              <a:off x="1643532" y="3491946"/>
              <a:ext cx="0" cy="20574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FA89A53D-4570-4AE0-8A30-7181D095D20D}"/>
                </a:ext>
              </a:extLst>
            </p:cNvPr>
            <p:cNvSpPr/>
            <p:nvPr/>
          </p:nvSpPr>
          <p:spPr>
            <a:xfrm>
              <a:off x="1101515" y="3735738"/>
              <a:ext cx="3464238" cy="39624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b="1" dirty="0">
                  <a:solidFill>
                    <a:schemeClr val="tx1"/>
                  </a:solidFill>
                </a:rPr>
                <a:t>Sports Event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1CE27CC2-EB9E-44F7-A455-9C4721710E8F}"/>
                </a:ext>
              </a:extLst>
            </p:cNvPr>
            <p:cNvSpPr/>
            <p:nvPr/>
          </p:nvSpPr>
          <p:spPr>
            <a:xfrm>
              <a:off x="1209183" y="4421570"/>
              <a:ext cx="1005840" cy="89251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28600" indent="-228600" algn="ctr">
                <a:buFont typeface="+mj-lt"/>
                <a:buAutoNum type="arabicPeriod"/>
              </a:pPr>
              <a:endParaRPr lang="en-US" sz="1000" b="1" dirty="0">
                <a:solidFill>
                  <a:schemeClr val="tx1"/>
                </a:solidFill>
              </a:endParaRPr>
            </a:p>
            <a:p>
              <a:pPr marL="228600" indent="-228600" algn="ctr">
                <a:buFont typeface="+mj-lt"/>
                <a:buAutoNum type="arabicPeriod"/>
              </a:pPr>
              <a:r>
                <a:rPr lang="en-US" sz="1000" b="1" dirty="0">
                  <a:solidFill>
                    <a:schemeClr val="tx1"/>
                  </a:solidFill>
                </a:rPr>
                <a:t>View all the Sports</a:t>
              </a:r>
            </a:p>
            <a:p>
              <a:pPr marL="228600" indent="-228600" algn="ctr">
                <a:buFont typeface="+mj-lt"/>
                <a:buAutoNum type="arabicPeriod"/>
              </a:pPr>
              <a:r>
                <a:rPr lang="en-US" sz="1000" b="1" dirty="0">
                  <a:solidFill>
                    <a:schemeClr val="tx1"/>
                  </a:solidFill>
                </a:rPr>
                <a:t>View by Name</a:t>
              </a:r>
            </a:p>
            <a:p>
              <a:pPr marL="228600" indent="-228600" algn="ctr">
                <a:buFont typeface="+mj-lt"/>
                <a:buAutoNum type="arabicPeriod"/>
              </a:pPr>
              <a:endParaRPr lang="en-US" sz="900" b="1" dirty="0">
                <a:solidFill>
                  <a:schemeClr val="tx1"/>
                </a:solidFill>
              </a:endParaRPr>
            </a:p>
            <a:p>
              <a:pPr algn="ctr"/>
              <a:endParaRPr lang="en-US" sz="900" b="1" dirty="0">
                <a:solidFill>
                  <a:schemeClr val="tx1"/>
                </a:solidFill>
              </a:endParaRP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405FD83F-2D30-40B4-A424-DACBDFD91E07}"/>
                </a:ext>
              </a:extLst>
            </p:cNvPr>
            <p:cNvCxnSpPr>
              <a:cxnSpLocks/>
            </p:cNvCxnSpPr>
            <p:nvPr/>
          </p:nvCxnSpPr>
          <p:spPr>
            <a:xfrm>
              <a:off x="1643532" y="4106750"/>
              <a:ext cx="0" cy="3149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0712731E-B8F0-4B2E-A045-6D1024913B89}"/>
                </a:ext>
              </a:extLst>
            </p:cNvPr>
            <p:cNvSpPr/>
            <p:nvPr/>
          </p:nvSpPr>
          <p:spPr>
            <a:xfrm>
              <a:off x="7302048" y="3682966"/>
              <a:ext cx="1267065" cy="39624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b="1" dirty="0">
                  <a:solidFill>
                    <a:schemeClr val="tx1"/>
                  </a:solidFill>
                </a:rPr>
                <a:t>Participation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5C8966E0-F022-42B4-B80C-BA32771CBE73}"/>
                </a:ext>
              </a:extLst>
            </p:cNvPr>
            <p:cNvSpPr/>
            <p:nvPr/>
          </p:nvSpPr>
          <p:spPr>
            <a:xfrm>
              <a:off x="6783784" y="4394771"/>
              <a:ext cx="1005840" cy="73449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b="1" dirty="0">
                  <a:solidFill>
                    <a:schemeClr val="tx1"/>
                  </a:solidFill>
                </a:rPr>
                <a:t>Request for participation and view the request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4A3BF280-919D-4C1F-A78A-54B466DF170B}"/>
                </a:ext>
              </a:extLst>
            </p:cNvPr>
            <p:cNvSpPr/>
            <p:nvPr/>
          </p:nvSpPr>
          <p:spPr>
            <a:xfrm>
              <a:off x="8029994" y="4394770"/>
              <a:ext cx="1005840" cy="61948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b="1" dirty="0">
                  <a:solidFill>
                    <a:schemeClr val="tx1"/>
                  </a:solidFill>
                </a:rPr>
                <a:t>Update participation and list it by the request</a:t>
              </a:r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A9CFA75E-3C69-4130-8D6C-26BC46E96CD4}"/>
                </a:ext>
              </a:extLst>
            </p:cNvPr>
            <p:cNvCxnSpPr/>
            <p:nvPr/>
          </p:nvCxnSpPr>
          <p:spPr>
            <a:xfrm>
              <a:off x="8425902" y="4079206"/>
              <a:ext cx="0" cy="30662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DEBC386A-4419-45CE-9B57-85A09011803C}"/>
                </a:ext>
              </a:extLst>
            </p:cNvPr>
            <p:cNvCxnSpPr/>
            <p:nvPr/>
          </p:nvCxnSpPr>
          <p:spPr>
            <a:xfrm>
              <a:off x="7468563" y="4107378"/>
              <a:ext cx="0" cy="26804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8A655E2A-7C8B-41F1-A621-BEFF7E4022B7}"/>
                </a:ext>
              </a:extLst>
            </p:cNvPr>
            <p:cNvSpPr/>
            <p:nvPr/>
          </p:nvSpPr>
          <p:spPr>
            <a:xfrm>
              <a:off x="2402054" y="4418614"/>
              <a:ext cx="985042" cy="71065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Create Update and Cancel Event</a:t>
              </a:r>
              <a:endParaRPr lang="en-IN" sz="1000" dirty="0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A0E06A18-62BF-45E9-90BD-A8F75015BB93}"/>
                </a:ext>
              </a:extLst>
            </p:cNvPr>
            <p:cNvSpPr/>
            <p:nvPr/>
          </p:nvSpPr>
          <p:spPr>
            <a:xfrm>
              <a:off x="3493219" y="4403063"/>
              <a:ext cx="1005840" cy="39214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Search by id/name</a:t>
              </a:r>
              <a:endParaRPr lang="en-IN" sz="1000" dirty="0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638D9C0B-A7E3-4058-BA53-36AC818CAE68}"/>
                </a:ext>
              </a:extLst>
            </p:cNvPr>
            <p:cNvSpPr/>
            <p:nvPr/>
          </p:nvSpPr>
          <p:spPr>
            <a:xfrm>
              <a:off x="4625484" y="4403064"/>
              <a:ext cx="912090" cy="47629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Player Details</a:t>
              </a:r>
              <a:endParaRPr lang="en-IN" sz="1800" dirty="0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8CBB9709-1633-4F47-B346-8A34C24D0054}"/>
                </a:ext>
              </a:extLst>
            </p:cNvPr>
            <p:cNvSpPr/>
            <p:nvPr/>
          </p:nvSpPr>
          <p:spPr>
            <a:xfrm>
              <a:off x="5724605" y="4403063"/>
              <a:ext cx="980824" cy="61118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Remove player by id and view all players</a:t>
              </a:r>
              <a:endParaRPr lang="en-IN" sz="1000" dirty="0"/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5C12FED9-A95D-469D-AFED-C82A68E62AB5}"/>
                </a:ext>
              </a:extLst>
            </p:cNvPr>
            <p:cNvSpPr/>
            <p:nvPr/>
          </p:nvSpPr>
          <p:spPr>
            <a:xfrm>
              <a:off x="4950781" y="3762618"/>
              <a:ext cx="1393928" cy="38979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Player</a:t>
              </a:r>
              <a:endParaRPr lang="en-IN" sz="1000" dirty="0"/>
            </a:p>
          </p:txBody>
        </p: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24AC4667-874E-4074-AEAE-0242E5FF0D14}"/>
                </a:ext>
              </a:extLst>
            </p:cNvPr>
            <p:cNvCxnSpPr>
              <a:cxnSpLocks/>
            </p:cNvCxnSpPr>
            <p:nvPr/>
          </p:nvCxnSpPr>
          <p:spPr>
            <a:xfrm>
              <a:off x="5330587" y="4152411"/>
              <a:ext cx="0" cy="21833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A31A09D8-2AFA-4CEE-BA10-E15D2596FDA9}"/>
                </a:ext>
              </a:extLst>
            </p:cNvPr>
            <p:cNvCxnSpPr>
              <a:cxnSpLocks/>
            </p:cNvCxnSpPr>
            <p:nvPr/>
          </p:nvCxnSpPr>
          <p:spPr>
            <a:xfrm>
              <a:off x="5880303" y="4152411"/>
              <a:ext cx="0" cy="23342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95FF9852-DA13-4D1C-9A3D-916AED410E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08886" y="3491946"/>
              <a:ext cx="0" cy="24379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51A3B34-6CC3-405E-ADEC-A9E539C28B6D}"/>
              </a:ext>
            </a:extLst>
          </p:cNvPr>
          <p:cNvGrpSpPr/>
          <p:nvPr/>
        </p:nvGrpSpPr>
        <p:grpSpPr>
          <a:xfrm>
            <a:off x="853613" y="277702"/>
            <a:ext cx="7642914" cy="2244221"/>
            <a:chOff x="853613" y="277702"/>
            <a:chExt cx="7642914" cy="2244221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817CBA88-EC9D-442A-B5AD-1C3A9FA46285}"/>
                </a:ext>
              </a:extLst>
            </p:cNvPr>
            <p:cNvCxnSpPr>
              <a:cxnSpLocks/>
              <a:stCxn id="12" idx="2"/>
            </p:cNvCxnSpPr>
            <p:nvPr/>
          </p:nvCxnSpPr>
          <p:spPr>
            <a:xfrm>
              <a:off x="4749618" y="1982925"/>
              <a:ext cx="0" cy="49029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5FEB1A4E-0BB4-4930-9FC3-48514230DF32}"/>
                </a:ext>
              </a:extLst>
            </p:cNvPr>
            <p:cNvCxnSpPr>
              <a:cxnSpLocks/>
            </p:cNvCxnSpPr>
            <p:nvPr/>
          </p:nvCxnSpPr>
          <p:spPr>
            <a:xfrm>
              <a:off x="853613" y="2488590"/>
              <a:ext cx="7642914" cy="33333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DC628963-8C93-4DF8-9AB7-1C85B7DB5A4B}"/>
                </a:ext>
              </a:extLst>
            </p:cNvPr>
            <p:cNvCxnSpPr>
              <a:cxnSpLocks/>
            </p:cNvCxnSpPr>
            <p:nvPr/>
          </p:nvCxnSpPr>
          <p:spPr>
            <a:xfrm>
              <a:off x="3684798" y="1982926"/>
              <a:ext cx="0" cy="49029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C988E79A-6F5C-4510-8B1E-B6CFBC7B10A5}"/>
                </a:ext>
              </a:extLst>
            </p:cNvPr>
            <p:cNvGrpSpPr/>
            <p:nvPr/>
          </p:nvGrpSpPr>
          <p:grpSpPr>
            <a:xfrm>
              <a:off x="3012337" y="277702"/>
              <a:ext cx="2240201" cy="1695872"/>
              <a:chOff x="2977978" y="340756"/>
              <a:chExt cx="2240201" cy="2413456"/>
            </a:xfrm>
          </p:grpSpPr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51987167-1D71-4046-833A-97F3E47EA6BA}"/>
                  </a:ext>
                </a:extLst>
              </p:cNvPr>
              <p:cNvSpPr/>
              <p:nvPr/>
            </p:nvSpPr>
            <p:spPr>
              <a:xfrm>
                <a:off x="3347469" y="1503589"/>
                <a:ext cx="1005840" cy="39624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b="1" dirty="0">
                    <a:solidFill>
                      <a:schemeClr val="tx1"/>
                    </a:solidFill>
                  </a:rPr>
                  <a:t>Home</a:t>
                </a:r>
              </a:p>
            </p:txBody>
          </p:sp>
          <p:cxnSp>
            <p:nvCxnSpPr>
              <p:cNvPr id="57" name="Straight Arrow Connector 56">
                <a:extLst>
                  <a:ext uri="{FF2B5EF4-FFF2-40B4-BE49-F238E27FC236}">
                    <a16:creationId xmlns:a16="http://schemas.microsoft.com/office/drawing/2014/main" id="{8A9258C1-28BF-4378-A0A3-8482E926DEBF}"/>
                  </a:ext>
                </a:extLst>
              </p:cNvPr>
              <p:cNvCxnSpPr/>
              <p:nvPr/>
            </p:nvCxnSpPr>
            <p:spPr>
              <a:xfrm>
                <a:off x="3842769" y="1899828"/>
                <a:ext cx="7620" cy="22098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74BE0EC2-AA76-43C5-B15E-9D7FB96AC1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27129" y="2110403"/>
                <a:ext cx="1975069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F196ACAD-D94C-4E36-907B-A20A6E3BA321}"/>
                  </a:ext>
                </a:extLst>
              </p:cNvPr>
              <p:cNvSpPr/>
              <p:nvPr/>
            </p:nvSpPr>
            <p:spPr>
              <a:xfrm>
                <a:off x="2977978" y="2333975"/>
                <a:ext cx="1074560" cy="42023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b="1" dirty="0">
                    <a:solidFill>
                      <a:schemeClr val="tx1"/>
                    </a:solidFill>
                  </a:rPr>
                  <a:t>Login</a:t>
                </a:r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EA878DC5-D038-4035-96F2-199A686A36CF}"/>
                  </a:ext>
                </a:extLst>
              </p:cNvPr>
              <p:cNvSpPr/>
              <p:nvPr/>
            </p:nvSpPr>
            <p:spPr>
              <a:xfrm>
                <a:off x="4212339" y="2349409"/>
                <a:ext cx="1005840" cy="39624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b="1" dirty="0">
                    <a:solidFill>
                      <a:schemeClr val="tx1"/>
                    </a:solidFill>
                  </a:rPr>
                  <a:t>Register</a:t>
                </a:r>
              </a:p>
            </p:txBody>
          </p:sp>
          <p:cxnSp>
            <p:nvCxnSpPr>
              <p:cNvPr id="61" name="Straight Arrow Connector 60">
                <a:extLst>
                  <a:ext uri="{FF2B5EF4-FFF2-40B4-BE49-F238E27FC236}">
                    <a16:creationId xmlns:a16="http://schemas.microsoft.com/office/drawing/2014/main" id="{DF8B766D-3074-45EC-BE45-6B2877D58429}"/>
                  </a:ext>
                </a:extLst>
              </p:cNvPr>
              <p:cNvCxnSpPr/>
              <p:nvPr/>
            </p:nvCxnSpPr>
            <p:spPr>
              <a:xfrm>
                <a:off x="3485077" y="2094138"/>
                <a:ext cx="7620" cy="22098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62" name="Graphic 61" descr="User with solid fill">
                <a:extLst>
                  <a:ext uri="{FF2B5EF4-FFF2-40B4-BE49-F238E27FC236}">
                    <a16:creationId xmlns:a16="http://schemas.microsoft.com/office/drawing/2014/main" id="{B9054A5C-BF72-4959-B0AD-6B4F3050CD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369726" y="340756"/>
                <a:ext cx="914400" cy="1065422"/>
              </a:xfrm>
              <a:prstGeom prst="rect">
                <a:avLst/>
              </a:prstGeom>
            </p:spPr>
          </p:pic>
        </p:grp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76A9D6E9-06FA-47C6-BFEF-23108CFD141A}"/>
              </a:ext>
            </a:extLst>
          </p:cNvPr>
          <p:cNvGrpSpPr/>
          <p:nvPr/>
        </p:nvGrpSpPr>
        <p:grpSpPr>
          <a:xfrm>
            <a:off x="2781620" y="4506374"/>
            <a:ext cx="3357923" cy="522209"/>
            <a:chOff x="2758568" y="4356847"/>
            <a:chExt cx="3357923" cy="719420"/>
          </a:xfrm>
        </p:grpSpPr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4236DBCC-B043-44DE-8ECF-DEF5A9588229}"/>
                </a:ext>
              </a:extLst>
            </p:cNvPr>
            <p:cNvCxnSpPr/>
            <p:nvPr/>
          </p:nvCxnSpPr>
          <p:spPr>
            <a:xfrm>
              <a:off x="2758568" y="4356847"/>
              <a:ext cx="335792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418A0866-F595-45FB-BC3A-337B68EE687D}"/>
                </a:ext>
              </a:extLst>
            </p:cNvPr>
            <p:cNvCxnSpPr>
              <a:cxnSpLocks/>
            </p:cNvCxnSpPr>
            <p:nvPr/>
          </p:nvCxnSpPr>
          <p:spPr>
            <a:xfrm>
              <a:off x="4437529" y="4356847"/>
              <a:ext cx="0" cy="23820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611A8EFF-0067-48A0-9B74-6E194283588E}"/>
                </a:ext>
              </a:extLst>
            </p:cNvPr>
            <p:cNvSpPr/>
            <p:nvPr/>
          </p:nvSpPr>
          <p:spPr>
            <a:xfrm>
              <a:off x="3872753" y="4633901"/>
              <a:ext cx="1129551" cy="442366"/>
            </a:xfrm>
            <a:prstGeom prst="ellipse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Logout</a:t>
              </a:r>
              <a:endParaRPr lang="en-IN" sz="1050" dirty="0"/>
            </a:p>
          </p:txBody>
        </p:sp>
      </p:grp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3AA1B1B-F213-4C75-8153-6CC5F774DFC8}"/>
              </a:ext>
            </a:extLst>
          </p:cNvPr>
          <p:cNvCxnSpPr/>
          <p:nvPr/>
        </p:nvCxnSpPr>
        <p:spPr>
          <a:xfrm>
            <a:off x="2674044" y="3170372"/>
            <a:ext cx="0" cy="3814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9B4226D-C1D8-4C57-86EB-A79A4FC0E507}"/>
              </a:ext>
            </a:extLst>
          </p:cNvPr>
          <p:cNvCxnSpPr/>
          <p:nvPr/>
        </p:nvCxnSpPr>
        <p:spPr>
          <a:xfrm>
            <a:off x="3549617" y="3220089"/>
            <a:ext cx="0" cy="2598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Rectangle 85">
            <a:extLst>
              <a:ext uri="{FF2B5EF4-FFF2-40B4-BE49-F238E27FC236}">
                <a16:creationId xmlns:a16="http://schemas.microsoft.com/office/drawing/2014/main" id="{FF3E2B68-FE09-45EC-8197-6CFD4C09B58C}"/>
              </a:ext>
            </a:extLst>
          </p:cNvPr>
          <p:cNvSpPr/>
          <p:nvPr/>
        </p:nvSpPr>
        <p:spPr>
          <a:xfrm flipH="1">
            <a:off x="2151562" y="96633"/>
            <a:ext cx="351157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sz="3600" b="1" dirty="0">
                <a:solidFill>
                  <a:schemeClr val="accent1"/>
                </a:solidFill>
                <a:latin typeface="Economica" panose="020B0604020202020204" charset="0"/>
              </a:rPr>
              <a:t>Challenges Faced</a:t>
            </a:r>
            <a:r>
              <a:rPr lang="en-US" sz="3600" b="1" dirty="0">
                <a:solidFill>
                  <a:schemeClr val="accent1"/>
                </a:solidFill>
                <a:latin typeface="Economica" panose="020B0604020202020204" charset="0"/>
              </a:rPr>
              <a:t> </a:t>
            </a:r>
          </a:p>
        </p:txBody>
      </p:sp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8B4EB147-30AE-4F63-B354-B4D0DC4DDA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099" y="960745"/>
            <a:ext cx="2216162" cy="1747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7634975-8F14-4575-9CD3-9C1236FE56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1563" y="2794410"/>
            <a:ext cx="2248016" cy="1790792"/>
          </a:xfrm>
          <a:prstGeom prst="rect">
            <a:avLst/>
          </a:prstGeom>
        </p:spPr>
      </p:pic>
      <p:pic>
        <p:nvPicPr>
          <p:cNvPr id="1028" name="Picture 4" descr="See the source image">
            <a:extLst>
              <a:ext uri="{FF2B5EF4-FFF2-40B4-BE49-F238E27FC236}">
                <a16:creationId xmlns:a16="http://schemas.microsoft.com/office/drawing/2014/main" id="{1DCDF449-65F0-40B5-90DE-DCBB69CB00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9579" y="960745"/>
            <a:ext cx="2216162" cy="1747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ee the source image">
            <a:extLst>
              <a:ext uri="{FF2B5EF4-FFF2-40B4-BE49-F238E27FC236}">
                <a16:creationId xmlns:a16="http://schemas.microsoft.com/office/drawing/2014/main" id="{026A22CB-F38D-4268-856E-95F024AFE5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5741" y="2811453"/>
            <a:ext cx="2248016" cy="1719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4B5A09D-75E3-4A24-A7A8-7C209A7E4A86}"/>
              </a:ext>
            </a:extLst>
          </p:cNvPr>
          <p:cNvSpPr txBox="1"/>
          <p:nvPr/>
        </p:nvSpPr>
        <p:spPr>
          <a:xfrm>
            <a:off x="682142" y="2794410"/>
            <a:ext cx="17395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Integration</a:t>
            </a:r>
            <a:r>
              <a:rPr lang="en-US" sz="1800" dirty="0"/>
              <a:t> </a:t>
            </a:r>
            <a:endParaRPr lang="en-IN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68E820A-2372-4E2A-B0C7-95173315F923}"/>
              </a:ext>
            </a:extLst>
          </p:cNvPr>
          <p:cNvSpPr txBox="1"/>
          <p:nvPr/>
        </p:nvSpPr>
        <p:spPr>
          <a:xfrm>
            <a:off x="2248776" y="4774168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Debugging errors</a:t>
            </a:r>
            <a:r>
              <a:rPr lang="en-US" sz="1800" b="1" dirty="0"/>
              <a:t> </a:t>
            </a:r>
            <a:endParaRPr lang="en-IN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DE51BFF-BC1E-4F7E-940D-D8AC8CF116ED}"/>
              </a:ext>
            </a:extLst>
          </p:cNvPr>
          <p:cNvSpPr txBox="1"/>
          <p:nvPr/>
        </p:nvSpPr>
        <p:spPr>
          <a:xfrm>
            <a:off x="4399579" y="2794410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/>
              <a:t>Working Virtually </a:t>
            </a:r>
            <a:endParaRPr lang="en-IN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0296999-F59D-48AA-9835-EE10CA9D3CB9}"/>
              </a:ext>
            </a:extLst>
          </p:cNvPr>
          <p:cNvSpPr txBox="1"/>
          <p:nvPr/>
        </p:nvSpPr>
        <p:spPr>
          <a:xfrm>
            <a:off x="6750938" y="4497169"/>
            <a:ext cx="228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Learning new Technologies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9843771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8"/>
          <p:cNvSpPr txBox="1">
            <a:spLocks noGrp="1"/>
          </p:cNvSpPr>
          <p:nvPr>
            <p:ph type="title"/>
          </p:nvPr>
        </p:nvSpPr>
        <p:spPr>
          <a:xfrm>
            <a:off x="2529796" y="468082"/>
            <a:ext cx="6098663" cy="960668"/>
          </a:xfrm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rmAutofit/>
          </a:bodyPr>
          <a:lstStyle/>
          <a:p>
            <a:pPr marL="0" lvl="0" indent="0" defTabSz="457200">
              <a:spcBef>
                <a:spcPct val="0"/>
              </a:spcBef>
              <a:spcAft>
                <a:spcPts val="0"/>
              </a:spcAft>
            </a:pPr>
            <a:r>
              <a:rPr lang="en-US" sz="3600" dirty="0"/>
              <a:t>   Conclusion</a:t>
            </a:r>
          </a:p>
        </p:txBody>
      </p:sp>
      <p:sp>
        <p:nvSpPr>
          <p:cNvPr id="164" name="Google Shape;164;p28"/>
          <p:cNvSpPr txBox="1">
            <a:spLocks noGrp="1"/>
          </p:cNvSpPr>
          <p:nvPr>
            <p:ph type="body" idx="1"/>
          </p:nvPr>
        </p:nvSpPr>
        <p:spPr>
          <a:xfrm>
            <a:off x="1098818" y="1559859"/>
            <a:ext cx="7529642" cy="2873557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rmAutofit/>
          </a:bodyPr>
          <a:lstStyle/>
          <a:p>
            <a:pPr marL="0" lvl="0" indent="0" defTabSz="457200">
              <a:spcBef>
                <a:spcPts val="1000"/>
              </a:spcBef>
              <a:buNone/>
            </a:pPr>
            <a:r>
              <a:rPr lang="en-US" dirty="0"/>
              <a:t>     </a:t>
            </a:r>
          </a:p>
          <a:p>
            <a:pPr marL="0" indent="0" defTabSz="457200">
              <a:spcBef>
                <a:spcPts val="1000"/>
              </a:spcBef>
              <a:buFont typeface="Wingdings 3" charset="2"/>
              <a:buChar char=""/>
            </a:pPr>
            <a:r>
              <a:rPr lang="en-US" sz="1600" dirty="0"/>
              <a:t> </a:t>
            </a:r>
            <a:r>
              <a:rPr lang="x-none" sz="1800" dirty="0">
                <a:effectLst/>
                <a:latin typeface="+mn-lt"/>
                <a:ea typeface="Calibri" panose="020F0502020204030204" pitchFamily="34" charset="0"/>
              </a:rPr>
              <a:t>The project is a Sports Event Management Portal that manages the creation and management of a sports event. </a:t>
            </a:r>
            <a:endParaRPr lang="en-US" sz="1800" dirty="0">
              <a:effectLst/>
              <a:latin typeface="+mn-lt"/>
              <a:ea typeface="Calibri" panose="020F0502020204030204" pitchFamily="34" charset="0"/>
            </a:endParaRPr>
          </a:p>
          <a:p>
            <a:pPr marL="0" indent="0" defTabSz="457200">
              <a:spcBef>
                <a:spcPts val="1000"/>
              </a:spcBef>
              <a:buFont typeface="Wingdings 3" charset="2"/>
              <a:buChar char=""/>
            </a:pPr>
            <a:r>
              <a:rPr lang="x-none" sz="1800" dirty="0">
                <a:effectLst/>
                <a:latin typeface="+mn-lt"/>
                <a:ea typeface="Calibri" panose="020F0502020204030204" pitchFamily="34" charset="0"/>
              </a:rPr>
              <a:t>It makes it easier to maintain the different aspects of a sports event. The portal provides various functionalities like creating events for various sports, </a:t>
            </a:r>
            <a:r>
              <a:rPr lang="en-US" sz="1800" dirty="0">
                <a:effectLst/>
                <a:latin typeface="+mn-lt"/>
                <a:ea typeface="Calibri" panose="020F0502020204030204" pitchFamily="34" charset="0"/>
              </a:rPr>
              <a:t>request for participation</a:t>
            </a:r>
            <a:r>
              <a:rPr lang="x-none" sz="1800" dirty="0">
                <a:effectLst/>
                <a:latin typeface="+mn-lt"/>
                <a:ea typeface="Calibri" panose="020F0502020204030204" pitchFamily="34" charset="0"/>
              </a:rPr>
              <a:t>, etc.</a:t>
            </a:r>
            <a:endParaRPr lang="en-IN" sz="1800" dirty="0">
              <a:effectLst/>
              <a:latin typeface="+mn-lt"/>
              <a:ea typeface="Calibri" panose="020F0502020204030204" pitchFamily="34" charset="0"/>
            </a:endParaRPr>
          </a:p>
          <a:p>
            <a:pPr marL="0" lvl="0" indent="0" defTabSz="457200">
              <a:spcBef>
                <a:spcPts val="1000"/>
              </a:spcBef>
              <a:buNone/>
            </a:pPr>
            <a:endParaRPr lang="en-US" sz="16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6"/>
          <p:cNvSpPr txBox="1">
            <a:spLocks noGrp="1"/>
          </p:cNvSpPr>
          <p:nvPr>
            <p:ph type="title"/>
          </p:nvPr>
        </p:nvSpPr>
        <p:spPr>
          <a:xfrm>
            <a:off x="740411" y="988942"/>
            <a:ext cx="4386140" cy="3165615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algn="l" defTabSz="457200">
              <a:spcBef>
                <a:spcPct val="0"/>
              </a:spcBef>
              <a:spcAft>
                <a:spcPts val="0"/>
              </a:spcAft>
            </a:pPr>
            <a:r>
              <a:rPr lang="en-US" sz="6000" dirty="0">
                <a:solidFill>
                  <a:srgbClr val="FFFFFF"/>
                </a:soli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41834096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6"/>
          <p:cNvSpPr txBox="1">
            <a:spLocks noGrp="1"/>
          </p:cNvSpPr>
          <p:nvPr>
            <p:ph type="title"/>
          </p:nvPr>
        </p:nvSpPr>
        <p:spPr>
          <a:xfrm>
            <a:off x="212630" y="764762"/>
            <a:ext cx="3037544" cy="3165615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algn="r" defTabSz="457200">
              <a:spcBef>
                <a:spcPct val="0"/>
              </a:spcBef>
              <a:spcAft>
                <a:spcPts val="0"/>
              </a:spcAft>
            </a:pPr>
            <a:r>
              <a:rPr lang="en-US" sz="50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Outline</a:t>
            </a:r>
          </a:p>
        </p:txBody>
      </p:sp>
      <p:graphicFrame>
        <p:nvGraphicFramePr>
          <p:cNvPr id="95" name="Google Shape;93;p16">
            <a:extLst>
              <a:ext uri="{FF2B5EF4-FFF2-40B4-BE49-F238E27FC236}">
                <a16:creationId xmlns:a16="http://schemas.microsoft.com/office/drawing/2014/main" id="{04609A9E-041A-CD9D-6E27-2D0EAACB226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34481427"/>
              </p:ext>
            </p:extLst>
          </p:nvPr>
        </p:nvGraphicFramePr>
        <p:xfrm>
          <a:off x="4606925" y="1008063"/>
          <a:ext cx="4537075" cy="32527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1F32370C-E948-40EA-B29D-D6EA363452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224" y="0"/>
            <a:ext cx="4402852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7"/>
          <p:cNvSpPr txBox="1">
            <a:spLocks noGrp="1"/>
          </p:cNvSpPr>
          <p:nvPr>
            <p:ph type="title"/>
          </p:nvPr>
        </p:nvSpPr>
        <p:spPr>
          <a:xfrm>
            <a:off x="486918" y="468461"/>
            <a:ext cx="4930902" cy="944921"/>
          </a:xfrm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rmAutofit/>
          </a:bodyPr>
          <a:lstStyle/>
          <a:p>
            <a:pPr marL="0" lvl="0" indent="0" defTabSz="457200">
              <a:spcBef>
                <a:spcPct val="0"/>
              </a:spcBef>
              <a:spcAft>
                <a:spcPts val="0"/>
              </a:spcAft>
            </a:pPr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Problem Statement</a:t>
            </a:r>
          </a:p>
        </p:txBody>
      </p:sp>
      <p:sp>
        <p:nvSpPr>
          <p:cNvPr id="99" name="Google Shape;99;p17"/>
          <p:cNvSpPr txBox="1">
            <a:spLocks noGrp="1"/>
          </p:cNvSpPr>
          <p:nvPr>
            <p:ph type="body" idx="2"/>
          </p:nvPr>
        </p:nvSpPr>
        <p:spPr>
          <a:xfrm>
            <a:off x="486917" y="1435375"/>
            <a:ext cx="5337157" cy="2813896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rmAutofit/>
          </a:bodyPr>
          <a:lstStyle/>
          <a:p>
            <a:pPr marL="457200" indent="457200" algn="just" fontAlgn="base">
              <a:lnSpc>
                <a:spcPct val="115000"/>
              </a:lnSpc>
              <a:spcAft>
                <a:spcPts val="1000"/>
              </a:spcAft>
            </a:pPr>
            <a:r>
              <a:rPr lang="en-IN" sz="2400" dirty="0">
                <a:effectLst/>
                <a:latin typeface="+mn-lt"/>
                <a:ea typeface="Calibri" panose="020F0502020204030204" pitchFamily="34" charset="0"/>
                <a:cs typeface="Mangal" panose="020B0502040204020203" pitchFamily="18" charset="0"/>
              </a:rPr>
              <a:t>Sports Event Management Portal that manages the creation and management of a sports event. It makes it easier to maintain the different aspects of a sports event.</a:t>
            </a:r>
          </a:p>
          <a:p>
            <a:pPr marL="114300" lvl="0" indent="0" defTabSz="457200">
              <a:spcBef>
                <a:spcPts val="1000"/>
              </a:spcBef>
              <a:buNone/>
            </a:pPr>
            <a:endParaRPr lang="en-US" b="1" dirty="0"/>
          </a:p>
          <a:p>
            <a:pPr marL="114300" lvl="0" indent="0" defTabSz="457200">
              <a:spcBef>
                <a:spcPts val="1000"/>
              </a:spcBef>
              <a:buNone/>
            </a:pPr>
            <a:endParaRPr lang="en-US" b="1" dirty="0"/>
          </a:p>
          <a:p>
            <a:pPr marL="114300" lvl="0" indent="0" defTabSz="457200">
              <a:spcBef>
                <a:spcPts val="1000"/>
              </a:spcBef>
              <a:buFont typeface="Wingdings 3" charset="2"/>
              <a:buChar char=""/>
            </a:pPr>
            <a:endParaRPr lang="en-US" b="1" dirty="0"/>
          </a:p>
          <a:p>
            <a:pPr marL="114300" lvl="0" indent="0" defTabSz="457200">
              <a:spcBef>
                <a:spcPts val="1000"/>
              </a:spcBef>
              <a:buFont typeface="Wingdings 3" charset="2"/>
              <a:buChar char=""/>
            </a:pPr>
            <a:endParaRPr lang="en-US" dirty="0"/>
          </a:p>
          <a:p>
            <a:pPr marL="114300" lvl="0" indent="0" defTabSz="457200">
              <a:spcBef>
                <a:spcPts val="1000"/>
              </a:spcBef>
              <a:buFont typeface="Wingdings 3" charset="2"/>
              <a:buChar char=""/>
            </a:pPr>
            <a:endParaRPr lang="en-US" dirty="0"/>
          </a:p>
        </p:txBody>
      </p:sp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259FC260-A861-49D2-9B38-653DE767FB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10993" y="1456996"/>
            <a:ext cx="2609516" cy="2986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6"/>
          <p:cNvSpPr txBox="1">
            <a:spLocks noGrp="1"/>
          </p:cNvSpPr>
          <p:nvPr>
            <p:ph type="title" idx="4294967295"/>
          </p:nvPr>
        </p:nvSpPr>
        <p:spPr>
          <a:xfrm>
            <a:off x="0" y="0"/>
            <a:ext cx="5789613" cy="130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FFC000"/>
                </a:solidFill>
              </a:rPr>
              <a:t>Technologies and Tools Used</a:t>
            </a:r>
            <a:endParaRPr b="1" dirty="0">
              <a:solidFill>
                <a:srgbClr val="FFC000"/>
              </a:solidFill>
            </a:endParaRPr>
          </a:p>
        </p:txBody>
      </p:sp>
      <p:sp>
        <p:nvSpPr>
          <p:cNvPr id="93" name="Google Shape;93;p16"/>
          <p:cNvSpPr txBox="1">
            <a:spLocks noGrp="1"/>
          </p:cNvSpPr>
          <p:nvPr>
            <p:ph type="subTitle" idx="4294967295"/>
          </p:nvPr>
        </p:nvSpPr>
        <p:spPr>
          <a:xfrm>
            <a:off x="5064125" y="1376363"/>
            <a:ext cx="4079875" cy="32527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1C8D45F-6E42-40A5-8891-3D4AB44CD8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8052" y="3179718"/>
            <a:ext cx="2345055" cy="117252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45954BB-91AA-4D50-B810-22AE05E20A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271" y="1067917"/>
            <a:ext cx="2294870" cy="119539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D558D30-3D92-42FF-A258-F4796786F8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97310" y="1131341"/>
            <a:ext cx="1638137" cy="1167497"/>
          </a:xfrm>
          <a:prstGeom prst="rect">
            <a:avLst/>
          </a:prstGeom>
        </p:spPr>
      </p:pic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B4661293-2618-4A70-8A2D-A125C11BE6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2262" y="1180989"/>
            <a:ext cx="1494969" cy="106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picture containing icon&#10;&#10;Description automatically generated">
            <a:extLst>
              <a:ext uri="{FF2B5EF4-FFF2-40B4-BE49-F238E27FC236}">
                <a16:creationId xmlns:a16="http://schemas.microsoft.com/office/drawing/2014/main" id="{702DC6D9-3FA4-4CC7-AA4F-7AB901BFF09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1794" y="2985687"/>
            <a:ext cx="2409825" cy="1511113"/>
          </a:xfrm>
          <a:prstGeom prst="rect">
            <a:avLst/>
          </a:prstGeom>
        </p:spPr>
      </p:pic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5D7BFAFB-0025-485B-852B-AE475E25C8E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99699" y="2916718"/>
            <a:ext cx="1957460" cy="1435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0024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 fontScale="90000"/>
          </a:bodyPr>
          <a:lstStyle/>
          <a:p>
            <a:pPr marL="0" lvl="0" indent="0" algn="ctr" defTabSz="457200">
              <a:spcBef>
                <a:spcPct val="0"/>
              </a:spcBef>
              <a:spcAft>
                <a:spcPts val="0"/>
              </a:spcAft>
            </a:pPr>
            <a:r>
              <a:rPr lang="en-US" sz="5000" dirty="0">
                <a:solidFill>
                  <a:schemeClr val="tx2">
                    <a:lumMod val="75000"/>
                  </a:schemeClr>
                </a:solidFill>
              </a:rPr>
              <a:t>Objectives 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22A7772-BE8B-4273-B158-27B9644019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These Microservices performs following operations</a:t>
            </a:r>
          </a:p>
          <a:p>
            <a:pPr>
              <a:buFont typeface="Wingdings" panose="05000000000000000000" pitchFamily="2" charset="2"/>
              <a:buChar char="§"/>
            </a:pPr>
            <a:endParaRPr lang="en-IN" dirty="0"/>
          </a:p>
          <a:p>
            <a:pPr>
              <a:buFont typeface="Wingdings" panose="05000000000000000000" pitchFamily="2" charset="2"/>
              <a:buChar char="§"/>
            </a:pPr>
            <a:r>
              <a:rPr lang="en-IN" dirty="0"/>
              <a:t>Sports event : View all the sports  by name, create and cancel the events and view all the events.</a:t>
            </a:r>
          </a:p>
          <a:p>
            <a:pPr marL="114300" indent="0">
              <a:buNone/>
            </a:pPr>
            <a:endParaRPr lang="en-IN" dirty="0"/>
          </a:p>
          <a:p>
            <a:pPr>
              <a:buFont typeface="Wingdings" panose="05000000000000000000" pitchFamily="2" charset="2"/>
              <a:buChar char="§"/>
            </a:pPr>
            <a:r>
              <a:rPr lang="en-IN" dirty="0"/>
              <a:t>Player : Add ,Remove and view the player lists.</a:t>
            </a:r>
          </a:p>
          <a:p>
            <a:pPr>
              <a:buFont typeface="Wingdings" panose="05000000000000000000" pitchFamily="2" charset="2"/>
              <a:buChar char="§"/>
            </a:pPr>
            <a:endParaRPr lang="en-IN" dirty="0"/>
          </a:p>
          <a:p>
            <a:pPr>
              <a:buFont typeface="Wingdings" panose="05000000000000000000" pitchFamily="2" charset="2"/>
              <a:buChar char="§"/>
            </a:pPr>
            <a:r>
              <a:rPr lang="en-IN" dirty="0"/>
              <a:t>Participation : Request for the participation for particular event and view the request,</a:t>
            </a:r>
          </a:p>
          <a:p>
            <a:pPr marL="114300" indent="0">
              <a:buNone/>
            </a:pPr>
            <a:r>
              <a:rPr lang="en-IN" dirty="0"/>
              <a:t>        update the participation status as per requirements and list it by the approved</a:t>
            </a:r>
          </a:p>
          <a:p>
            <a:pPr marL="114300" indent="0">
              <a:buNone/>
            </a:pPr>
            <a:r>
              <a:rPr lang="en-IN" dirty="0"/>
              <a:t>        /decline status of the participation.</a:t>
            </a:r>
          </a:p>
          <a:p>
            <a:endParaRPr lang="en-IN" dirty="0"/>
          </a:p>
          <a:p>
            <a:pPr>
              <a:buFont typeface="Wingdings" panose="05000000000000000000" pitchFamily="2" charset="2"/>
              <a:buChar char="§"/>
            </a:pPr>
            <a:r>
              <a:rPr lang="en-IN" dirty="0"/>
              <a:t>Authorization : </a:t>
            </a:r>
            <a:r>
              <a:rPr lang="en-US" sz="1600" dirty="0"/>
              <a:t>U</a:t>
            </a:r>
            <a:r>
              <a:rPr lang="en-US" sz="1600" dirty="0">
                <a:effectLst/>
                <a:ea typeface="Times New Roman" panose="02020603050405020304" pitchFamily="18" charset="0"/>
              </a:rPr>
              <a:t>sed with anonymous access to 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generate JWT</a:t>
            </a:r>
            <a:r>
              <a:rPr lang="en-IN" sz="1800" dirty="0">
                <a:effectLst/>
                <a:ea typeface="Times New Roman" panose="02020603050405020304" pitchFamily="18" charset="0"/>
              </a:rPr>
              <a:t> </a:t>
            </a:r>
            <a:endParaRPr lang="en-IN" dirty="0"/>
          </a:p>
          <a:p>
            <a:pPr>
              <a:buFont typeface="Wingdings" panose="05000000000000000000" pitchFamily="2" charset="2"/>
              <a:buChar char="§"/>
            </a:pPr>
            <a:endParaRPr lang="en-IN" dirty="0"/>
          </a:p>
          <a:p>
            <a:pPr marL="114300" indent="0">
              <a:buNone/>
            </a:pPr>
            <a:endParaRPr lang="en-IN" dirty="0"/>
          </a:p>
          <a:p>
            <a:pPr marL="114300" indent="0">
              <a:buNone/>
            </a:pPr>
            <a:endParaRPr lang="en-IN" dirty="0"/>
          </a:p>
          <a:p>
            <a:pPr>
              <a:buFont typeface="Wingdings" panose="05000000000000000000" pitchFamily="2" charset="2"/>
              <a:buChar char="§"/>
            </a:pPr>
            <a:endParaRPr lang="en-IN" dirty="0"/>
          </a:p>
          <a:p>
            <a:pPr>
              <a:buFont typeface="Wingdings" panose="05000000000000000000" pitchFamily="2" charset="2"/>
              <a:buChar char="§"/>
            </a:pPr>
            <a:endParaRPr lang="en-IN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" name="Google Shape;104;p18"/>
          <p:cNvSpPr txBox="1">
            <a:spLocks noGrp="1"/>
          </p:cNvSpPr>
          <p:nvPr>
            <p:ph type="title"/>
          </p:nvPr>
        </p:nvSpPr>
        <p:spPr>
          <a:xfrm>
            <a:off x="279464" y="35493"/>
            <a:ext cx="3300900" cy="118762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FFC000"/>
                </a:solidFill>
              </a:rPr>
              <a:t>MICROSERVICES</a:t>
            </a:r>
            <a:endParaRPr sz="3000" b="1" dirty="0">
              <a:solidFill>
                <a:srgbClr val="FFC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/>
          </a:p>
        </p:txBody>
      </p:sp>
      <p:graphicFrame>
        <p:nvGraphicFramePr>
          <p:cNvPr id="2" name="Diagram 1">
            <a:hlinkClick r:id="" action="ppaction://hlinkshowjump?jump=firstslide" highlightClick="1"/>
            <a:extLst>
              <a:ext uri="{FF2B5EF4-FFF2-40B4-BE49-F238E27FC236}">
                <a16:creationId xmlns:a16="http://schemas.microsoft.com/office/drawing/2014/main" id="{01AE9BCA-81DE-4D4C-9549-489BE60895A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24174223"/>
              </p:ext>
            </p:extLst>
          </p:nvPr>
        </p:nvGraphicFramePr>
        <p:xfrm>
          <a:off x="1929914" y="1106500"/>
          <a:ext cx="6305550" cy="34885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893787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6"/>
          <p:cNvSpPr txBox="1">
            <a:spLocks noGrp="1"/>
          </p:cNvSpPr>
          <p:nvPr>
            <p:ph type="title"/>
          </p:nvPr>
        </p:nvSpPr>
        <p:spPr>
          <a:xfrm>
            <a:off x="1907845" y="1050415"/>
            <a:ext cx="5438091" cy="3165615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defTabSz="457200">
              <a:spcBef>
                <a:spcPct val="0"/>
              </a:spcBef>
              <a:spcAft>
                <a:spcPts val="0"/>
              </a:spcAft>
            </a:pPr>
            <a:r>
              <a:rPr lang="en-US" sz="5000" dirty="0">
                <a:solidFill>
                  <a:schemeClr val="tx2">
                    <a:lumMod val="75000"/>
                  </a:schemeClr>
                </a:solidFill>
              </a:rPr>
              <a:t> Project Overview </a:t>
            </a:r>
          </a:p>
        </p:txBody>
      </p:sp>
    </p:spTree>
    <p:extLst>
      <p:ext uri="{BB962C8B-B14F-4D97-AF65-F5344CB8AC3E}">
        <p14:creationId xmlns:p14="http://schemas.microsoft.com/office/powerpoint/2010/main" val="34054961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914A1A9B-8ED4-4369-BEF0-A58D3169DBF6}"/>
              </a:ext>
            </a:extLst>
          </p:cNvPr>
          <p:cNvSpPr/>
          <p:nvPr/>
        </p:nvSpPr>
        <p:spPr>
          <a:xfrm>
            <a:off x="240840" y="131862"/>
            <a:ext cx="8903160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sz="3400" dirty="0">
                <a:latin typeface="Economica" panose="020B0604020202020204" charset="0"/>
              </a:rPr>
              <a:t> </a:t>
            </a:r>
            <a:r>
              <a:rPr lang="en-US" sz="3400" dirty="0">
                <a:latin typeface="Economica" panose="020B0604020202020204" charset="0"/>
              </a:rPr>
              <a:t>Project Overview </a:t>
            </a:r>
          </a:p>
        </p:txBody>
      </p:sp>
      <p:pic>
        <p:nvPicPr>
          <p:cNvPr id="48" name="Picture 47" descr="Logical diagram of microservices architecture style">
            <a:extLst>
              <a:ext uri="{FF2B5EF4-FFF2-40B4-BE49-F238E27FC236}">
                <a16:creationId xmlns:a16="http://schemas.microsoft.com/office/drawing/2014/main" id="{941D47CE-0EC2-4B08-979C-7FD04D3FEA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618" y="953719"/>
            <a:ext cx="8344079" cy="37873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140456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6"/>
          <p:cNvSpPr txBox="1">
            <a:spLocks noGrp="1"/>
          </p:cNvSpPr>
          <p:nvPr>
            <p:ph type="title"/>
          </p:nvPr>
        </p:nvSpPr>
        <p:spPr>
          <a:xfrm>
            <a:off x="978077" y="988943"/>
            <a:ext cx="4350697" cy="3165615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algn="r" defTabSz="457200">
              <a:spcBef>
                <a:spcPct val="0"/>
              </a:spcBef>
              <a:spcAft>
                <a:spcPts val="0"/>
              </a:spcAft>
            </a:pPr>
            <a:r>
              <a:rPr lang="en-US" sz="5000">
                <a:solidFill>
                  <a:schemeClr val="tx2">
                    <a:lumMod val="75000"/>
                  </a:schemeClr>
                </a:solidFill>
              </a:rPr>
              <a:t> Onboarding Architecture</a:t>
            </a:r>
          </a:p>
        </p:txBody>
      </p:sp>
    </p:spTree>
    <p:extLst>
      <p:ext uri="{BB962C8B-B14F-4D97-AF65-F5344CB8AC3E}">
        <p14:creationId xmlns:p14="http://schemas.microsoft.com/office/powerpoint/2010/main" val="30062502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TM02836342[[fn=Ion]]</Template>
  <TotalTime>3026</TotalTime>
  <Words>292</Words>
  <Application>Microsoft Office PowerPoint</Application>
  <PresentationFormat>On-screen Show (16:9)</PresentationFormat>
  <Paragraphs>77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Century Gothic</vt:lpstr>
      <vt:lpstr>Arial Narrow</vt:lpstr>
      <vt:lpstr>Wingdings 3</vt:lpstr>
      <vt:lpstr>Arial</vt:lpstr>
      <vt:lpstr>Economica</vt:lpstr>
      <vt:lpstr>Wingdings</vt:lpstr>
      <vt:lpstr>Ion</vt:lpstr>
      <vt:lpstr>    Sports Event Management System </vt:lpstr>
      <vt:lpstr>Outline</vt:lpstr>
      <vt:lpstr>Problem Statement</vt:lpstr>
      <vt:lpstr>Technologies and Tools Used</vt:lpstr>
      <vt:lpstr>Objectives </vt:lpstr>
      <vt:lpstr>MICROSERVICES </vt:lpstr>
      <vt:lpstr> Project Overview </vt:lpstr>
      <vt:lpstr>PowerPoint Presentation</vt:lpstr>
      <vt:lpstr> Onboarding Architecture</vt:lpstr>
      <vt:lpstr>Architecture</vt:lpstr>
      <vt:lpstr> Project Flow </vt:lpstr>
      <vt:lpstr>PowerPoint Presentation</vt:lpstr>
      <vt:lpstr>PowerPoint Presentation</vt:lpstr>
      <vt:lpstr>   Conclusion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Tiwari, Shivansh</dc:creator>
  <cp:lastModifiedBy>Mahadevaprasad M(UST,IN)</cp:lastModifiedBy>
  <cp:revision>94</cp:revision>
  <dcterms:modified xsi:type="dcterms:W3CDTF">2023-02-06T06:28:30Z</dcterms:modified>
</cp:coreProperties>
</file>